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89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7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5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294968"/>
            <a:ext cx="9144000" cy="102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1" y="652366"/>
            <a:ext cx="6024718" cy="50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366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907F-C1AD-4301-AEEE-345AAA98128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7A0F97F-3BAB-4371-BA65-955DC8EF9BC0}" type="datetimeFigureOut">
              <a:rPr lang="ko-KR" altLang="en-US" smtClean="0"/>
              <a:pPr/>
              <a:t>2014-11-10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7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65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88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35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3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37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5E1C-E099-4C1A-B309-035433446E10}" type="datetimeFigureOut">
              <a:rPr lang="ko-KR" altLang="en-US" smtClean="0"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53ED-590D-4B3B-828C-BC6A06C4C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40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562" y="2995962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매뉴얼</a:t>
            </a:r>
            <a:r>
              <a:rPr lang="en-US" altLang="ko-KR" sz="2400" dirty="0" smtClean="0">
                <a:solidFill>
                  <a:schemeClr val="bg1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(</a:t>
            </a:r>
            <a:r>
              <a:rPr lang="ko-KR" altLang="en-US" sz="2400" smtClean="0">
                <a:solidFill>
                  <a:schemeClr val="bg1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학생</a:t>
            </a:r>
            <a:r>
              <a:rPr lang="en-US" altLang="ko-KR" sz="2400" dirty="0" smtClean="0">
                <a:solidFill>
                  <a:schemeClr val="bg1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)</a:t>
            </a:r>
            <a:endParaRPr lang="ko-KR" altLang="en-US" sz="2400">
              <a:solidFill>
                <a:schemeClr val="bg1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8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980261"/>
            <a:ext cx="4295698" cy="336261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23871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6.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체험과 기록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출근부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4359" y="2463972"/>
            <a:ext cx="4064631" cy="71558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현장실습 출근 첫날부터 </a:t>
            </a:r>
            <a:r>
              <a:rPr lang="ko-KR" altLang="en-US" sz="900" dirty="0" err="1" smtClean="0"/>
              <a:t>마지막날까지</a:t>
            </a:r>
            <a:r>
              <a:rPr lang="ko-KR" altLang="en-US" sz="900" dirty="0" smtClean="0"/>
              <a:t> 기록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err="1" smtClean="0"/>
              <a:t>어플로</a:t>
            </a:r>
            <a:r>
              <a:rPr lang="ko-KR" altLang="en-US" sz="900" dirty="0" smtClean="0"/>
              <a:t> 출퇴근체크가 불가할 경우 </a:t>
            </a:r>
            <a:r>
              <a:rPr lang="en-US" altLang="ko-KR" sz="900" dirty="0" smtClean="0"/>
              <a:t>PC</a:t>
            </a:r>
            <a:r>
              <a:rPr lang="ko-KR" altLang="en-US" sz="900" smtClean="0"/>
              <a:t>에서 출퇴근 체크를 한다</a:t>
            </a:r>
            <a:r>
              <a:rPr lang="en-US" altLang="ko-KR" sz="9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출퇴근 체크가 </a:t>
            </a:r>
            <a:r>
              <a:rPr lang="ko-KR" altLang="en-US" sz="900" dirty="0" err="1" smtClean="0"/>
              <a:t>어려운경우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기타</a:t>
            </a:r>
            <a:r>
              <a:rPr lang="en-US" altLang="ko-KR" sz="900" dirty="0" smtClean="0"/>
              <a:t>”</a:t>
            </a:r>
            <a:r>
              <a:rPr lang="ko-KR" altLang="en-US" sz="900" smtClean="0"/>
              <a:t>선택 </a:t>
            </a:r>
            <a:r>
              <a:rPr lang="ko-KR" altLang="en-US" sz="900" dirty="0" smtClean="0"/>
              <a:t>후 사유 입력</a:t>
            </a:r>
            <a:endParaRPr lang="en-US" altLang="ko-KR" sz="9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453" y="4001075"/>
            <a:ext cx="2768084" cy="2184662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3527301" y="4742985"/>
            <a:ext cx="773152" cy="22304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72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99089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6.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체험과 기록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일지 및 보고서 작성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430" y="2229778"/>
            <a:ext cx="4064631" cy="5078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현장실습 일지 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매일매일 그날의 근무내용을 기록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현장실습 최종보고서 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현장실습이 끝나는 주에 최종적으로 입력</a:t>
            </a:r>
            <a:endParaRPr lang="en-US" altLang="ko-KR" sz="900" dirty="0" smtClean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6203594" y="3352800"/>
            <a:ext cx="773152" cy="22304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25" y="1423609"/>
            <a:ext cx="4497403" cy="26280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309" y="3226419"/>
            <a:ext cx="3374166" cy="31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961157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6.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체험과 기록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만족도 평가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794" y="3528190"/>
            <a:ext cx="2343599" cy="30008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현장실습이 </a:t>
            </a:r>
            <a:r>
              <a:rPr lang="ko-KR" altLang="en-US" sz="900" smtClean="0"/>
              <a:t>끝나는 </a:t>
            </a:r>
            <a:r>
              <a:rPr lang="ko-KR" altLang="en-US" sz="900" dirty="0" err="1" smtClean="0"/>
              <a:t>마지막주에</a:t>
            </a:r>
            <a:r>
              <a:rPr lang="ko-KR" altLang="en-US" sz="900" dirty="0" smtClean="0"/>
              <a:t> 작성</a:t>
            </a:r>
            <a:endParaRPr lang="en-US" altLang="ko-KR" sz="9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01" y="1181395"/>
            <a:ext cx="2258954" cy="55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7.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게시판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1:1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상담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2685" y="3399930"/>
            <a:ext cx="3855529" cy="277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본인이 속한 기업의 담당교수</a:t>
            </a:r>
            <a:r>
              <a:rPr lang="en-US" altLang="ko-KR" sz="900" dirty="0" smtClean="0"/>
              <a:t>(</a:t>
            </a:r>
            <a:r>
              <a:rPr lang="ko-KR" altLang="en-US" sz="900" smtClean="0"/>
              <a:t>링크사업단교수</a:t>
            </a:r>
            <a:r>
              <a:rPr lang="en-US" altLang="ko-KR" sz="900" dirty="0" smtClean="0"/>
              <a:t>)</a:t>
            </a:r>
            <a:r>
              <a:rPr lang="ko-KR" altLang="en-US" sz="900" smtClean="0"/>
              <a:t>와의 </a:t>
            </a:r>
            <a:r>
              <a:rPr lang="en-US" altLang="ko-KR" sz="900" dirty="0" smtClean="0"/>
              <a:t>1</a:t>
            </a:r>
            <a:r>
              <a:rPr lang="ko-KR" altLang="en-US" sz="900" smtClean="0"/>
              <a:t>대</a:t>
            </a:r>
            <a:r>
              <a:rPr lang="en-US" altLang="ko-KR" sz="900" dirty="0" smtClean="0"/>
              <a:t>1 </a:t>
            </a:r>
            <a:r>
              <a:rPr lang="ko-KR" altLang="en-US" sz="900" smtClean="0"/>
              <a:t>맞춤 상담</a:t>
            </a:r>
            <a:endParaRPr lang="en-US" altLang="ko-KR" sz="9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7" y="1848578"/>
            <a:ext cx="427155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59714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8.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모바일 어플리케이션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메인 및 로그인 화면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13" y="1617263"/>
            <a:ext cx="2351436" cy="41803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7" y="1617262"/>
            <a:ext cx="2351436" cy="4180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2182" y="5254900"/>
            <a:ext cx="2886498" cy="30008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/>
              <a:t>홈페이지에서 가입한 아이디와 비밀번호로 로그인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12866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59714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8.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모바일 어플리케이션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출퇴근 화면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6" y="1541721"/>
            <a:ext cx="2111228" cy="37532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27" y="1541721"/>
            <a:ext cx="2111228" cy="37532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18" y="1541722"/>
            <a:ext cx="2112225" cy="3755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7968" y="5400685"/>
            <a:ext cx="3855529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기업정보와 기업위치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근무시간 확인후 출퇴근 체크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기업위치에 정확하게 있지 않으면 출퇴근 체크가 되지 않음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ko-KR" altLang="en-US" sz="900" smtClean="0"/>
              <a:t> </a:t>
            </a:r>
            <a:r>
              <a:rPr lang="en-US" altLang="ko-KR" sz="900" dirty="0" smtClean="0"/>
              <a:t>(GPS</a:t>
            </a:r>
            <a:r>
              <a:rPr lang="ko-KR" altLang="en-US" sz="900" smtClean="0"/>
              <a:t>활성화해야함</a:t>
            </a:r>
            <a:r>
              <a:rPr lang="en-US" altLang="ko-KR" sz="9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정해진 근무시간에 체크를 하지 않으면 지각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조퇴로 체크됨</a:t>
            </a:r>
            <a:endParaRPr lang="en-US" altLang="ko-KR" sz="9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37592" y="5400685"/>
            <a:ext cx="2962190" cy="5078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smtClean="0"/>
              <a:t>출퇴근체크가 불가피한 경우 기타정보 선택한 후에 사유를 입력</a:t>
            </a:r>
            <a:endParaRPr lang="en-US" altLang="ko-KR" sz="90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2088702" y="3798110"/>
            <a:ext cx="587591" cy="312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2706029" y="3947532"/>
            <a:ext cx="3546088" cy="0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609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59714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8.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모바일 어플리케이션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게시판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6188" y="5653029"/>
            <a:ext cx="3855529" cy="277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관리자가 공지사항에 글을 올리면 학생들은 </a:t>
            </a:r>
            <a:r>
              <a:rPr lang="ko-KR" altLang="en-US" sz="900" dirty="0" err="1" smtClean="0"/>
              <a:t>푸쉬알림을</a:t>
            </a:r>
            <a:r>
              <a:rPr lang="ko-KR" altLang="en-US" sz="900" dirty="0" smtClean="0"/>
              <a:t> 받음</a:t>
            </a:r>
            <a:endParaRPr lang="en-US" altLang="ko-KR" sz="9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0" y="1199705"/>
            <a:ext cx="2404287" cy="42742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17" y="1199705"/>
            <a:ext cx="2404287" cy="42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59714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8.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모바일 어플리케이션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보고서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9684" y="5678647"/>
            <a:ext cx="3855529" cy="71558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err="1" smtClean="0"/>
              <a:t>일일수행일지만</a:t>
            </a:r>
            <a:r>
              <a:rPr lang="ko-KR" altLang="en-US" sz="900" dirty="0" smtClean="0"/>
              <a:t> 작성 가능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내용입력 및 수정은 당일만 가능하며 </a:t>
            </a:r>
            <a:r>
              <a:rPr lang="en-US" altLang="ko-KR" sz="900" dirty="0" smtClean="0"/>
              <a:t>PC</a:t>
            </a:r>
            <a:r>
              <a:rPr lang="ko-KR" altLang="en-US" sz="900" smtClean="0"/>
              <a:t>에서 해당일 이외 입력 및 수정가능</a:t>
            </a:r>
            <a:endParaRPr lang="en-US" altLang="ko-KR" sz="9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4" y="1199705"/>
            <a:ext cx="2428211" cy="43168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4" y="1199705"/>
            <a:ext cx="2428211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0" y="537551"/>
            <a:ext cx="4597143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8.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모바일 어플리케이션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환경설정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531" y="5470491"/>
            <a:ext cx="1981276" cy="5078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본인의 기업 및 학과정보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비밀번호 및 </a:t>
            </a:r>
            <a:r>
              <a:rPr lang="ko-KR" altLang="en-US" sz="900" dirty="0" err="1" smtClean="0"/>
              <a:t>푸쉬알림</a:t>
            </a:r>
            <a:r>
              <a:rPr lang="ko-KR" altLang="en-US" sz="900" dirty="0" smtClean="0"/>
              <a:t> 설정</a:t>
            </a:r>
            <a:endParaRPr lang="en-US" altLang="ko-KR" sz="9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0" y="1860301"/>
            <a:ext cx="1843140" cy="327669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11" y="1860301"/>
            <a:ext cx="1843140" cy="32766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71" y="1860301"/>
            <a:ext cx="1843140" cy="32766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12" y="1860300"/>
            <a:ext cx="1841997" cy="32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46" y="1237245"/>
            <a:ext cx="5342233" cy="4495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6088" y="5263128"/>
            <a:ext cx="4618572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ko-KR" altLang="en-US" dirty="0"/>
              <a:t>학생 선택 후 아이디</a:t>
            </a:r>
            <a:r>
              <a:rPr lang="en-US" altLang="ko-KR" dirty="0"/>
              <a:t>/</a:t>
            </a:r>
            <a:r>
              <a:rPr lang="ko-KR" altLang="en-US"/>
              <a:t>비밀번호 입력하여 로그인</a:t>
            </a:r>
            <a:endParaRPr lang="en-US" altLang="ko-KR" dirty="0"/>
          </a:p>
          <a:p>
            <a:r>
              <a:rPr lang="ko-KR" altLang="en-US" dirty="0"/>
              <a:t>신규회원은 회원가입 클릭 후 가입 신청</a:t>
            </a:r>
            <a:endParaRPr lang="en-US" altLang="ko-KR" dirty="0"/>
          </a:p>
          <a:p>
            <a:r>
              <a:rPr lang="ko-KR" altLang="en-US" dirty="0"/>
              <a:t>개인정보 분실 회원은 버튼 클릭 후 해당 정보 입력하면 </a:t>
            </a:r>
            <a:r>
              <a:rPr lang="ko-KR" altLang="en-US" dirty="0" err="1"/>
              <a:t>이메일로</a:t>
            </a:r>
            <a:r>
              <a:rPr lang="ko-KR" altLang="en-US" dirty="0"/>
              <a:t> 분실 정보 전송해줌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3999570" y="3954966"/>
            <a:ext cx="0" cy="134558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1.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로그인</a:t>
            </a:r>
            <a:endParaRPr lang="en-US" altLang="ko-KR" sz="20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6088" y="3352799"/>
            <a:ext cx="453482" cy="141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46088" y="3519272"/>
            <a:ext cx="1308410" cy="420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3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0" y="1253484"/>
            <a:ext cx="5406441" cy="554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1393" y="3010980"/>
            <a:ext cx="3027011" cy="92333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ko-KR" altLang="en-US" dirty="0"/>
              <a:t>현재 본인의 상태에 대해 코멘트로 알려준다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/>
              <a:t>단계별로 완성이 되면 회색원에 색깔이 채워지고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/>
              <a:t>다음단계를 안내해준다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/>
              <a:t>바로가기 클릭시 해당페이지로 이동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2.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홈페이지 메인</a:t>
            </a:r>
            <a:endParaRPr lang="en-US" altLang="ko-KR" sz="20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74781" y="3305377"/>
            <a:ext cx="5151167" cy="334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5848249" y="3472645"/>
            <a:ext cx="203144" cy="0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직사각형 11"/>
          <p:cNvSpPr/>
          <p:nvPr/>
        </p:nvSpPr>
        <p:spPr>
          <a:xfrm>
            <a:off x="3042557" y="4535727"/>
            <a:ext cx="2845287" cy="1500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051393" y="4741123"/>
            <a:ext cx="3027011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ko-KR" altLang="en-US" dirty="0"/>
              <a:t>현장실습참여신청을 마치면 현장실습에 참여하는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/>
              <a:t>모든 </a:t>
            </a:r>
            <a:r>
              <a:rPr lang="ko-KR" altLang="en-US" dirty="0"/>
              <a:t>기업의 리스트를 조회할 수 있다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/>
              <a:t>단</a:t>
            </a:r>
            <a:r>
              <a:rPr lang="en-US" altLang="ko-KR" dirty="0"/>
              <a:t>, </a:t>
            </a:r>
            <a:r>
              <a:rPr lang="ko-KR" altLang="en-US"/>
              <a:t>지원은 해당일에 해당 조건자만 가능함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14" name="직선 화살표 연결선 13"/>
          <p:cNvCxnSpPr>
            <a:stCxn id="13" idx="1"/>
          </p:cNvCxnSpPr>
          <p:nvPr/>
        </p:nvCxnSpPr>
        <p:spPr>
          <a:xfrm flipH="1" flipV="1">
            <a:off x="5910147" y="5098913"/>
            <a:ext cx="141246" cy="1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291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37" y="1181464"/>
            <a:ext cx="5586633" cy="509531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3.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참여신청</a:t>
            </a:r>
            <a:endParaRPr lang="en-US" altLang="ko-KR" sz="20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66410" y="1479395"/>
            <a:ext cx="923561" cy="223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44110" y="3145752"/>
            <a:ext cx="3797002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900"/>
            </a:lvl1pPr>
          </a:lstStyle>
          <a:p>
            <a:r>
              <a:rPr lang="ko-KR" altLang="en-US" dirty="0"/>
              <a:t>현장실습 참여신청 </a:t>
            </a:r>
            <a:r>
              <a:rPr lang="ko-KR" altLang="en-US" dirty="0" smtClean="0"/>
              <a:t>메뉴 </a:t>
            </a:r>
            <a:r>
              <a:rPr lang="ko-KR" altLang="en-US" dirty="0"/>
              <a:t>클릭 후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/>
              <a:t>단기 </a:t>
            </a:r>
            <a:r>
              <a:rPr lang="en-US" altLang="ko-KR" dirty="0"/>
              <a:t>: </a:t>
            </a:r>
            <a:r>
              <a:rPr lang="ko-KR" altLang="en-US"/>
              <a:t>산업체 현장실습 선택 후 산업체 현장실습 신청 클릭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/>
              <a:t>장기</a:t>
            </a:r>
            <a:r>
              <a:rPr lang="en-US" altLang="ko-KR" dirty="0"/>
              <a:t>: </a:t>
            </a:r>
            <a:r>
              <a:rPr lang="ko-KR" altLang="en-US"/>
              <a:t>인턴십 현장실습 선택 후 인턴십 현장실습 신청 클릭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558473" y="1792182"/>
            <a:ext cx="1411361" cy="215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759519" y="2855263"/>
            <a:ext cx="1411361" cy="215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759519" y="2074127"/>
            <a:ext cx="336696" cy="706244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직선 화살표 연결선 18"/>
          <p:cNvCxnSpPr>
            <a:stCxn id="11" idx="2"/>
          </p:cNvCxnSpPr>
          <p:nvPr/>
        </p:nvCxnSpPr>
        <p:spPr>
          <a:xfrm flipH="1">
            <a:off x="2928190" y="1702420"/>
            <a:ext cx="1" cy="89762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602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3.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참여신청</a:t>
            </a:r>
            <a:endParaRPr lang="en-US" altLang="ko-KR" sz="20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492" y="2125978"/>
            <a:ext cx="3797002" cy="154657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링크사업단 교섭 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링크사업단에서 추천해주는 기업에 지원하여 참여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(</a:t>
            </a:r>
            <a:r>
              <a:rPr lang="ko-KR" altLang="en-US" sz="900" smtClean="0"/>
              <a:t>선택 후 </a:t>
            </a:r>
            <a:r>
              <a:rPr lang="ko-KR" altLang="en-US" sz="900" u="sng" smtClean="0">
                <a:solidFill>
                  <a:srgbClr val="FF0000"/>
                </a:solidFill>
              </a:rPr>
              <a:t>지정된 기간</a:t>
            </a:r>
            <a:r>
              <a:rPr lang="ko-KR" altLang="en-US" sz="900" smtClean="0"/>
              <a:t>에 상단메뉴의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현장실습기업선택</a:t>
            </a:r>
            <a:r>
              <a:rPr lang="en-US" altLang="ko-KR" sz="900" dirty="0" smtClean="0"/>
              <a:t>&gt;</a:t>
            </a:r>
            <a:r>
              <a:rPr lang="ko-KR" altLang="en-US" sz="900" smtClean="0"/>
              <a:t>현장실습기업 추천받기</a:t>
            </a:r>
            <a:r>
              <a:rPr lang="en-US" altLang="ko-KR" sz="900" dirty="0" smtClean="0"/>
              <a:t>＂</a:t>
            </a:r>
            <a:r>
              <a:rPr lang="ko-KR" altLang="en-US" sz="900" smtClean="0"/>
              <a:t>에서 리스트 조회 후 지원하기 클릭</a:t>
            </a:r>
            <a:r>
              <a:rPr lang="en-US" altLang="ko-KR" sz="900" dirty="0" smtClean="0"/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학과교수 추천</a:t>
            </a:r>
            <a:r>
              <a:rPr lang="en-US" altLang="ko-KR" sz="900" dirty="0" smtClean="0"/>
              <a:t>/</a:t>
            </a:r>
            <a:r>
              <a:rPr lang="ko-KR" altLang="en-US" sz="900" smtClean="0"/>
              <a:t>교섭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학과교수가 추천해주는 기업정보 입력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- </a:t>
            </a:r>
            <a:r>
              <a:rPr lang="ko-KR" altLang="en-US" sz="900" smtClean="0"/>
              <a:t>관리자의 승인 후 최종 결정됨 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본인교섭 </a:t>
            </a:r>
            <a:r>
              <a:rPr lang="en-US" altLang="ko-KR" sz="900" dirty="0" smtClean="0"/>
              <a:t>: </a:t>
            </a:r>
            <a:r>
              <a:rPr lang="ko-KR" altLang="en-US" sz="900" smtClean="0"/>
              <a:t>본인이 교섭한 기업정보 입력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- </a:t>
            </a:r>
            <a:r>
              <a:rPr lang="ko-KR" altLang="en-US" sz="900" smtClean="0"/>
              <a:t>관리자의 승인 후 최종 결정됨</a:t>
            </a:r>
            <a:endParaRPr lang="ko-KR" altLang="en-US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5" y="1233133"/>
            <a:ext cx="3173919" cy="537974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53717" y="4021874"/>
            <a:ext cx="3045028" cy="26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53717" y="4326844"/>
            <a:ext cx="3045028" cy="141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62492" y="3931883"/>
            <a:ext cx="3797002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err="1" smtClean="0"/>
              <a:t>매칭</a:t>
            </a:r>
            <a:r>
              <a:rPr lang="ko-KR" altLang="en-US" sz="900" dirty="0" smtClean="0"/>
              <a:t> 시 </a:t>
            </a:r>
            <a:r>
              <a:rPr lang="en-US" altLang="ko-KR" sz="900" dirty="0" smtClean="0"/>
              <a:t>1</a:t>
            </a:r>
            <a:r>
              <a:rPr lang="ko-KR" altLang="en-US" sz="900" smtClean="0"/>
              <a:t>차조건에 해당되므로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신중히 선택해주기 바랍니다</a:t>
            </a:r>
            <a:r>
              <a:rPr lang="en-US" altLang="ko-KR" sz="9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지역선택 후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희망지역선택</a:t>
            </a:r>
            <a:r>
              <a:rPr lang="en-US" altLang="ko-KR" sz="900" dirty="0" smtClean="0"/>
              <a:t>”</a:t>
            </a:r>
            <a:r>
              <a:rPr lang="ko-KR" altLang="en-US" sz="900" smtClean="0"/>
              <a:t>버튼 </a:t>
            </a:r>
            <a:r>
              <a:rPr lang="ko-KR" altLang="en-US" sz="900" dirty="0" err="1" smtClean="0"/>
              <a:t>틀릭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복수선택 가능</a:t>
            </a:r>
            <a:endParaRPr lang="ko-KR" altLang="en-US" sz="900" dirty="0"/>
          </a:p>
        </p:txBody>
      </p:sp>
      <p:cxnSp>
        <p:nvCxnSpPr>
          <p:cNvPr id="17" name="직선 화살표 연결선 16"/>
          <p:cNvCxnSpPr>
            <a:stCxn id="13" idx="1"/>
            <a:endCxn id="4" idx="3"/>
          </p:cNvCxnSpPr>
          <p:nvPr/>
        </p:nvCxnSpPr>
        <p:spPr>
          <a:xfrm flipH="1">
            <a:off x="3754244" y="2899267"/>
            <a:ext cx="1008248" cy="1023738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화살표 연결선 20"/>
          <p:cNvCxnSpPr>
            <a:stCxn id="20" idx="1"/>
          </p:cNvCxnSpPr>
          <p:nvPr/>
        </p:nvCxnSpPr>
        <p:spPr>
          <a:xfrm flipH="1">
            <a:off x="3772137" y="4289674"/>
            <a:ext cx="990355" cy="107708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직사각형 27"/>
          <p:cNvSpPr/>
          <p:nvPr/>
        </p:nvSpPr>
        <p:spPr>
          <a:xfrm>
            <a:off x="653717" y="4713608"/>
            <a:ext cx="3045028" cy="141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762492" y="4854685"/>
            <a:ext cx="3797002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자격증은 </a:t>
            </a:r>
            <a:r>
              <a:rPr lang="ko-KR" altLang="en-US" sz="900" dirty="0" err="1" smtClean="0"/>
              <a:t>매칭</a:t>
            </a:r>
            <a:r>
              <a:rPr lang="ko-KR" altLang="en-US" sz="900" dirty="0" smtClean="0"/>
              <a:t> 시 </a:t>
            </a:r>
            <a:r>
              <a:rPr lang="en-US" altLang="ko-KR" sz="900" dirty="0" smtClean="0"/>
              <a:t>1</a:t>
            </a:r>
            <a:r>
              <a:rPr lang="ko-KR" altLang="en-US" sz="900" smtClean="0"/>
              <a:t>차조건에 해당되므로 자격증정보가 업데이트 되었다면 이력서</a:t>
            </a:r>
            <a:r>
              <a:rPr lang="en-US" altLang="ko-KR" sz="900" dirty="0" smtClean="0"/>
              <a:t>/</a:t>
            </a:r>
            <a:r>
              <a:rPr lang="ko-KR" altLang="en-US" sz="900" smtClean="0"/>
              <a:t>자소서관리에서 반드시 내용 입력 후 선택해주기 바랍니다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  <p:cxnSp>
        <p:nvCxnSpPr>
          <p:cNvPr id="30" name="직선 화살표 연결선 29"/>
          <p:cNvCxnSpPr>
            <a:stCxn id="29" idx="1"/>
          </p:cNvCxnSpPr>
          <p:nvPr/>
        </p:nvCxnSpPr>
        <p:spPr>
          <a:xfrm flipH="1" flipV="1">
            <a:off x="3763191" y="4822261"/>
            <a:ext cx="999301" cy="390215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657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3" y="1959338"/>
            <a:ext cx="4143777" cy="325313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5630230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4.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기업선택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가능기업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3215" y="3478056"/>
            <a:ext cx="3797002" cy="71558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현장실습을 신청한 전체 기업 리스트 조회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원하는 기업정보 및 조건을 미리 조회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단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기업지원은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현장실습 기업 추천받기</a:t>
            </a:r>
            <a:r>
              <a:rPr lang="en-US" altLang="ko-KR" sz="900" dirty="0" smtClean="0"/>
              <a:t>＂</a:t>
            </a:r>
            <a:r>
              <a:rPr lang="ko-KR" altLang="en-US" sz="900" smtClean="0"/>
              <a:t>메뉴에서 가능함</a:t>
            </a:r>
            <a:r>
              <a:rPr lang="en-US" altLang="ko-KR" sz="900" dirty="0" smtClean="0"/>
              <a:t>.</a:t>
            </a:r>
          </a:p>
        </p:txBody>
      </p:sp>
      <p:cxnSp>
        <p:nvCxnSpPr>
          <p:cNvPr id="17" name="직선 화살표 연결선 16"/>
          <p:cNvCxnSpPr>
            <a:stCxn id="13" idx="1"/>
          </p:cNvCxnSpPr>
          <p:nvPr/>
        </p:nvCxnSpPr>
        <p:spPr>
          <a:xfrm flipH="1">
            <a:off x="4282069" y="3835847"/>
            <a:ext cx="651146" cy="29909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직사각형 27"/>
          <p:cNvSpPr/>
          <p:nvPr/>
        </p:nvSpPr>
        <p:spPr>
          <a:xfrm>
            <a:off x="309014" y="3585906"/>
            <a:ext cx="3973054" cy="761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1" y="2042060"/>
            <a:ext cx="4256923" cy="32404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99" y="2735764"/>
            <a:ext cx="3845152" cy="353865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5091776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4.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기업선택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기업 추천받기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9917" y="4619875"/>
            <a:ext cx="3797002" cy="71558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자신의 선발조건에 매칭되는 기업 리스트를 </a:t>
            </a:r>
            <a:r>
              <a:rPr lang="ko-KR" altLang="en-US" sz="900" dirty="0" err="1" smtClean="0"/>
              <a:t>추전받는다</a:t>
            </a:r>
            <a:r>
              <a:rPr lang="en-US" altLang="ko-KR" sz="9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상세보기의 하단 지원하기 버튼을 클릭하면 해당기업의 현장실습에 지원이 완료됨</a:t>
            </a:r>
            <a:r>
              <a:rPr lang="en-US" altLang="ko-KR" sz="900" dirty="0" smtClean="0"/>
              <a:t>.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5055220" y="5335456"/>
            <a:ext cx="468351" cy="760544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226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2" y="1478655"/>
            <a:ext cx="5277862" cy="365833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554845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4.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현장실습 기업선택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마이페이지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나의 지원현황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6998" y="2315289"/>
            <a:ext cx="3541992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기업지원이 완료되면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마이페이지</a:t>
            </a:r>
            <a:r>
              <a:rPr lang="en-US" altLang="ko-KR" sz="900" dirty="0" smtClean="0"/>
              <a:t>&gt;</a:t>
            </a:r>
            <a:r>
              <a:rPr lang="ko-KR" altLang="en-US" sz="900" smtClean="0"/>
              <a:t>나의 지원현황</a:t>
            </a:r>
            <a:r>
              <a:rPr lang="en-US" altLang="ko-KR" sz="900" dirty="0" smtClean="0"/>
              <a:t>＂</a:t>
            </a:r>
            <a:r>
              <a:rPr lang="ko-KR" altLang="en-US" sz="900" smtClean="0"/>
              <a:t>에서 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ko-KR" altLang="en-US" sz="900" smtClean="0"/>
              <a:t>관리자 승인중으로 확인되며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관리자 승인 이후에는 </a:t>
            </a:r>
            <a:r>
              <a:rPr lang="en-US" altLang="ko-KR" sz="900" dirty="0" smtClean="0"/>
              <a:t>“</a:t>
            </a:r>
            <a:r>
              <a:rPr lang="ko-KR" altLang="en-US" sz="900" smtClean="0"/>
              <a:t>선발대기</a:t>
            </a:r>
            <a:r>
              <a:rPr lang="en-US" altLang="ko-KR" sz="900" dirty="0" smtClean="0"/>
              <a:t>”</a:t>
            </a:r>
            <a:r>
              <a:rPr lang="ko-KR" altLang="en-US" sz="900" smtClean="0"/>
              <a:t>로 변경됨</a:t>
            </a:r>
            <a:r>
              <a:rPr lang="en-US" altLang="ko-KR" sz="9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err="1" smtClean="0"/>
              <a:t>협약서작성</a:t>
            </a:r>
            <a:r>
              <a:rPr lang="en-US" altLang="ko-KR" sz="900" dirty="0" smtClean="0"/>
              <a:t>(</a:t>
            </a:r>
            <a:r>
              <a:rPr lang="ko-KR" altLang="en-US" sz="900" smtClean="0"/>
              <a:t>기업</a:t>
            </a:r>
            <a:r>
              <a:rPr lang="en-US" altLang="ko-KR" sz="900" dirty="0" smtClean="0"/>
              <a:t>)</a:t>
            </a:r>
            <a:r>
              <a:rPr lang="ko-KR" altLang="en-US" sz="900" smtClean="0"/>
              <a:t> 및 승인이 완료되어야 선발확정으로 변경</a:t>
            </a:r>
            <a:endParaRPr lang="en-US" altLang="ko-KR" sz="900" dirty="0" smtClean="0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5112823" y="3238619"/>
            <a:ext cx="366143" cy="561978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693" y="4244103"/>
            <a:ext cx="5330284" cy="1133167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5241073" y="4008432"/>
            <a:ext cx="1427356" cy="760024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823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051393" y="506233"/>
            <a:ext cx="2837597" cy="2369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marL="142875" lvl="1" indent="-142875" algn="r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1400" b="1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  <a:cs typeface="Times New Roman" panose="02020603050405020304" pitchFamily="18" charset="0"/>
              </a:rPr>
              <a:t>Ⅱ. </a:t>
            </a:r>
            <a:r>
              <a:rPr lang="ko-KR" altLang="en-US" sz="14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모던고딕 EB" panose="02020603020101020101" pitchFamily="18" charset="-127"/>
                <a:ea typeface="Rix모던고딕 EB" panose="02020603020101020101" pitchFamily="18" charset="-127"/>
              </a:rPr>
              <a:t>학생 매뉴얼</a:t>
            </a:r>
            <a:endParaRPr lang="ko-KR" altLang="en-US" sz="14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41" y="537551"/>
            <a:ext cx="3500604" cy="338554"/>
          </a:xfrm>
          <a:prstGeom prst="rect">
            <a:avLst/>
          </a:prstGeom>
          <a:noFill/>
          <a:ln w="12700" cap="flat" cmpd="sng" algn="ctr">
            <a:noFill/>
            <a:prstDash val="solid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2875" lvl="1" indent="-142875" defTabSz="1330325" eaLnBrk="0" hangingPunct="0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prstClr val="black"/>
              </a:buClr>
              <a:buSzPct val="100000"/>
              <a:tabLst>
                <a:tab pos="5648325" algn="l"/>
              </a:tabLst>
              <a:defRPr/>
            </a:pPr>
            <a:r>
              <a:rPr lang="en-US" altLang="ko-KR" sz="20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5. </a:t>
            </a:r>
            <a:r>
              <a:rPr lang="ko-KR" altLang="en-US" sz="20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협약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마이페이지 </a:t>
            </a:r>
            <a:r>
              <a:rPr lang="en-US" altLang="ko-KR" sz="1600" kern="0" spc="-7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&gt; </a:t>
            </a:r>
            <a:r>
              <a:rPr lang="ko-KR" altLang="en-US" sz="1600" kern="0" spc="-7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ix고딕 EB" panose="02020603020101020101" pitchFamily="18" charset="-127"/>
                <a:ea typeface="Rix고딕 EB" panose="02020603020101020101" pitchFamily="18" charset="-127"/>
              </a:rPr>
              <a:t>협약서관리</a:t>
            </a:r>
            <a:endParaRPr lang="en-US" altLang="ko-KR" sz="1600" kern="0" spc="-7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ix고딕 EB" panose="02020603020101020101" pitchFamily="18" charset="-127"/>
              <a:ea typeface="Rix고딕 E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993" y="3192518"/>
            <a:ext cx="4064631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기업이 협약서 작성을 마치면 협약서 승인기 가능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동의하기 버튼을 클릭하면 본인의 상태가 승인완료로 변경됨</a:t>
            </a:r>
            <a:endParaRPr lang="en-US" altLang="ko-KR" sz="9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/>
              <a:t>기업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학생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학과</a:t>
            </a:r>
            <a:r>
              <a:rPr lang="en-US" altLang="ko-KR" sz="900" dirty="0" smtClean="0"/>
              <a:t>, </a:t>
            </a:r>
            <a:r>
              <a:rPr lang="ko-KR" altLang="en-US" sz="900" smtClean="0"/>
              <a:t>링크사업단 모두 승인완료가 되면 모든 현장실습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ko-KR" altLang="en-US" sz="900" smtClean="0"/>
              <a:t>모집절차가 </a:t>
            </a:r>
            <a:r>
              <a:rPr lang="ko-KR" altLang="en-US" sz="900" u="sng" smtClean="0">
                <a:solidFill>
                  <a:srgbClr val="FF0000"/>
                </a:solidFill>
              </a:rPr>
              <a:t>최종완료</a:t>
            </a:r>
            <a:r>
              <a:rPr lang="ko-KR" altLang="en-US" sz="900" smtClean="0"/>
              <a:t>됨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" y="1091892"/>
            <a:ext cx="3568390" cy="5551224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 flipH="1">
            <a:off x="1717288" y="4115848"/>
            <a:ext cx="2670706" cy="1496932"/>
          </a:xfrm>
          <a:prstGeom prst="straightConnector1">
            <a:avLst/>
          </a:prstGeom>
          <a:noFill/>
          <a:ln w="635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17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464</Words>
  <Application>Microsoft Office PowerPoint</Application>
  <PresentationFormat>화면 슬라이드 쇼(4:3)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차주미</dc:creator>
  <cp:lastModifiedBy>차주미</cp:lastModifiedBy>
  <cp:revision>2</cp:revision>
  <dcterms:created xsi:type="dcterms:W3CDTF">2014-11-10T07:30:42Z</dcterms:created>
  <dcterms:modified xsi:type="dcterms:W3CDTF">2014-11-10T07:32:35Z</dcterms:modified>
</cp:coreProperties>
</file>