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48" autoAdjust="0"/>
  </p:normalViewPr>
  <p:slideViewPr>
    <p:cSldViewPr snapToGrid="0">
      <p:cViewPr varScale="1">
        <p:scale>
          <a:sx n="84" d="100"/>
          <a:sy n="84" d="100"/>
        </p:scale>
        <p:origin x="12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4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67606-E644-4CE4-96F5-9C39B63E6CAB}" type="datetimeFigureOut">
              <a:rPr lang="ko-KR" altLang="en-US" smtClean="0"/>
              <a:t>2021-08-23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6F266-57C5-4353-AB0E-6C3275CFDE5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03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6F266-57C5-4353-AB0E-6C3275CFDE5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169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국대학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31F2-0739-4476-B52D-11B1F51B38E8}" type="datetimeFigureOut">
              <a:rPr lang="ko-KR" altLang="en-US" smtClean="0"/>
              <a:t>2021-08-23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684-815D-47E2-A448-C7E5731117B2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555230" y="4377690"/>
            <a:ext cx="3657600" cy="1004888"/>
          </a:xfrm>
        </p:spPr>
        <p:txBody>
          <a:bodyPr wrap="square">
            <a:noAutofit/>
          </a:bodyPr>
          <a:lstStyle>
            <a:lvl1pPr algn="r">
              <a:defRPr sz="4000" b="0">
                <a:solidFill>
                  <a:srgbClr val="4A967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17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아주대학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31F2-0739-4476-B52D-11B1F51B38E8}" type="datetimeFigureOut">
              <a:rPr lang="ko-KR" altLang="en-US" smtClean="0"/>
              <a:t>2021-08-23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684-815D-47E2-A448-C7E5731117B2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555230" y="4377690"/>
            <a:ext cx="3657600" cy="1004888"/>
          </a:xfrm>
        </p:spPr>
        <p:txBody>
          <a:bodyPr>
            <a:noAutofit/>
          </a:bodyPr>
          <a:lstStyle>
            <a:lvl1pPr algn="r">
              <a:defRPr sz="4000" b="0">
                <a:solidFill>
                  <a:srgbClr val="4A967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한양대학교 ER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31F2-0739-4476-B52D-11B1F51B38E8}" type="datetimeFigureOut">
              <a:rPr lang="ko-KR" altLang="en-US" smtClean="0"/>
              <a:t>2021-08-23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684-815D-47E2-A448-C7E5731117B2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555230" y="4377690"/>
            <a:ext cx="3657600" cy="1004888"/>
          </a:xfrm>
        </p:spPr>
        <p:txBody>
          <a:bodyPr>
            <a:noAutofit/>
          </a:bodyPr>
          <a:lstStyle>
            <a:lvl1pPr algn="r">
              <a:defRPr sz="4000" b="0">
                <a:solidFill>
                  <a:srgbClr val="4A967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07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인하대학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230" y="4377690"/>
            <a:ext cx="3657600" cy="1004888"/>
          </a:xfrm>
        </p:spPr>
        <p:txBody>
          <a:bodyPr>
            <a:noAutofit/>
          </a:bodyPr>
          <a:lstStyle>
            <a:lvl1pPr algn="r">
              <a:defRPr sz="4000" b="0">
                <a:solidFill>
                  <a:srgbClr val="4A967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31F2-0739-4476-B52D-11B1F51B38E8}" type="datetimeFigureOut">
              <a:rPr lang="ko-KR" altLang="en-US" smtClean="0"/>
              <a:t>2021-08-23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684-815D-47E2-A448-C7E5731117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881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31F2-0739-4476-B52D-11B1F51B38E8}" type="datetimeFigureOut">
              <a:rPr lang="ko-KR" altLang="en-US" smtClean="0"/>
              <a:t>2021-08-23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8684-815D-47E2-A448-C7E5731117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322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7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09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74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0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2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와이드스크린</PresentationFormat>
  <Paragraphs>1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에이스와꼼</dc:title>
  <dc:creator>ajou</dc:creator>
  <cp:lastModifiedBy>ajou</cp:lastModifiedBy>
  <cp:revision>6</cp:revision>
  <dcterms:created xsi:type="dcterms:W3CDTF">2021-08-23T02:22:54Z</dcterms:created>
  <dcterms:modified xsi:type="dcterms:W3CDTF">2021-08-23T02:45:20Z</dcterms:modified>
</cp:coreProperties>
</file>