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10801350" cy="108013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66" autoAdjust="0"/>
    <p:restoredTop sz="94660"/>
  </p:normalViewPr>
  <p:slideViewPr>
    <p:cSldViewPr>
      <p:cViewPr varScale="1">
        <p:scale>
          <a:sx n="68" d="100"/>
          <a:sy n="68" d="100"/>
        </p:scale>
        <p:origin x="20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0794239" cy="10794239"/>
          </a:xfrm>
          <a:custGeom>
            <a:avLst/>
            <a:gdLst>
              <a:gd name="connsiteX0" fmla="*/ 0 w 10794239"/>
              <a:gd name="connsiteY0" fmla="*/ 10794239 h 10794239"/>
              <a:gd name="connsiteX1" fmla="*/ 10794239 w 10794239"/>
              <a:gd name="connsiteY1" fmla="*/ 10794239 h 10794239"/>
              <a:gd name="connsiteX2" fmla="*/ 10794239 w 10794239"/>
              <a:gd name="connsiteY2" fmla="*/ 0 h 10794239"/>
              <a:gd name="connsiteX3" fmla="*/ 0 w 10794239"/>
              <a:gd name="connsiteY3" fmla="*/ 0 h 10794239"/>
              <a:gd name="connsiteX4" fmla="*/ 0 w 10794239"/>
              <a:gd name="connsiteY4" fmla="*/ 10794239 h 107942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94239" h="10794239">
                <a:moveTo>
                  <a:pt x="0" y="10794239"/>
                </a:moveTo>
                <a:lnTo>
                  <a:pt x="10794239" y="10794239"/>
                </a:lnTo>
                <a:lnTo>
                  <a:pt x="10794239" y="0"/>
                </a:lnTo>
                <a:lnTo>
                  <a:pt x="0" y="0"/>
                </a:lnTo>
                <a:lnTo>
                  <a:pt x="0" y="10794239"/>
                </a:lnTo>
              </a:path>
            </a:pathLst>
          </a:custGeom>
          <a:solidFill>
            <a:srgbClr val="2D66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5124122" y="791704"/>
            <a:ext cx="1841302" cy="484313"/>
          </a:xfrm>
          <a:custGeom>
            <a:avLst/>
            <a:gdLst>
              <a:gd name="connsiteX0" fmla="*/ 0 w 1841302"/>
              <a:gd name="connsiteY0" fmla="*/ 0 h 484313"/>
              <a:gd name="connsiteX1" fmla="*/ 1599146 w 1841302"/>
              <a:gd name="connsiteY1" fmla="*/ 0 h 484313"/>
              <a:gd name="connsiteX2" fmla="*/ 1841302 w 1841302"/>
              <a:gd name="connsiteY2" fmla="*/ 242156 h 484313"/>
              <a:gd name="connsiteX3" fmla="*/ 1599146 w 1841302"/>
              <a:gd name="connsiteY3" fmla="*/ 484313 h 484313"/>
              <a:gd name="connsiteX4" fmla="*/ 0 w 1841302"/>
              <a:gd name="connsiteY4" fmla="*/ 484313 h 484313"/>
              <a:gd name="connsiteX5" fmla="*/ 0 w 1841302"/>
              <a:gd name="connsiteY5" fmla="*/ 0 h 4843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841302" h="484313">
                <a:moveTo>
                  <a:pt x="0" y="0"/>
                </a:moveTo>
                <a:lnTo>
                  <a:pt x="1599146" y="0"/>
                </a:lnTo>
                <a:lnTo>
                  <a:pt x="1841302" y="242156"/>
                </a:lnTo>
                <a:lnTo>
                  <a:pt x="1599146" y="484313"/>
                </a:lnTo>
                <a:lnTo>
                  <a:pt x="0" y="484313"/>
                </a:lnTo>
                <a:lnTo>
                  <a:pt x="0" y="0"/>
                </a:lnTo>
              </a:path>
            </a:pathLst>
          </a:custGeom>
          <a:solidFill>
            <a:srgbClr val="FFFC8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828813" y="791704"/>
            <a:ext cx="1841303" cy="484313"/>
          </a:xfrm>
          <a:custGeom>
            <a:avLst/>
            <a:gdLst>
              <a:gd name="connsiteX0" fmla="*/ 1841303 w 1841303"/>
              <a:gd name="connsiteY0" fmla="*/ 0 h 484313"/>
              <a:gd name="connsiteX1" fmla="*/ 242156 w 1841303"/>
              <a:gd name="connsiteY1" fmla="*/ 0 h 484313"/>
              <a:gd name="connsiteX2" fmla="*/ 0 w 1841303"/>
              <a:gd name="connsiteY2" fmla="*/ 242156 h 484313"/>
              <a:gd name="connsiteX3" fmla="*/ 242156 w 1841303"/>
              <a:gd name="connsiteY3" fmla="*/ 484313 h 484313"/>
              <a:gd name="connsiteX4" fmla="*/ 1841303 w 1841303"/>
              <a:gd name="connsiteY4" fmla="*/ 484313 h 484313"/>
              <a:gd name="connsiteX5" fmla="*/ 1841303 w 1841303"/>
              <a:gd name="connsiteY5" fmla="*/ 0 h 4843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841303" h="484313">
                <a:moveTo>
                  <a:pt x="1841303" y="0"/>
                </a:moveTo>
                <a:lnTo>
                  <a:pt x="242156" y="0"/>
                </a:lnTo>
                <a:lnTo>
                  <a:pt x="0" y="242156"/>
                </a:lnTo>
                <a:lnTo>
                  <a:pt x="242156" y="484313"/>
                </a:lnTo>
                <a:lnTo>
                  <a:pt x="1841303" y="484313"/>
                </a:lnTo>
                <a:lnTo>
                  <a:pt x="1841303" y="0"/>
                </a:lnTo>
              </a:path>
            </a:pathLst>
          </a:custGeom>
          <a:solidFill>
            <a:srgbClr val="FFFC8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37656" y="995633"/>
            <a:ext cx="9718926" cy="3504085"/>
          </a:xfrm>
          <a:custGeom>
            <a:avLst/>
            <a:gdLst>
              <a:gd name="connsiteX0" fmla="*/ 38100 w 9718926"/>
              <a:gd name="connsiteY0" fmla="*/ 3465985 h 3504085"/>
              <a:gd name="connsiteX1" fmla="*/ 9680826 w 9718926"/>
              <a:gd name="connsiteY1" fmla="*/ 3465985 h 3504085"/>
              <a:gd name="connsiteX2" fmla="*/ 9680826 w 9718926"/>
              <a:gd name="connsiteY2" fmla="*/ 38100 h 3504085"/>
              <a:gd name="connsiteX3" fmla="*/ 38100 w 9718926"/>
              <a:gd name="connsiteY3" fmla="*/ 38100 h 3504085"/>
              <a:gd name="connsiteX4" fmla="*/ 38100 w 9718926"/>
              <a:gd name="connsiteY4" fmla="*/ 3465985 h 35040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718926" h="3504085">
                <a:moveTo>
                  <a:pt x="38100" y="3465985"/>
                </a:moveTo>
                <a:lnTo>
                  <a:pt x="9680826" y="3465985"/>
                </a:lnTo>
                <a:lnTo>
                  <a:pt x="9680826" y="38100"/>
                </a:lnTo>
                <a:lnTo>
                  <a:pt x="38100" y="38100"/>
                </a:lnTo>
                <a:lnTo>
                  <a:pt x="38100" y="346598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101810" y="979794"/>
            <a:ext cx="108006" cy="108006"/>
          </a:xfrm>
          <a:custGeom>
            <a:avLst/>
            <a:gdLst>
              <a:gd name="connsiteX0" fmla="*/ 0 w 108006"/>
              <a:gd name="connsiteY0" fmla="*/ 54066 h 108006"/>
              <a:gd name="connsiteX1" fmla="*/ 53939 w 108006"/>
              <a:gd name="connsiteY1" fmla="*/ 0 h 108006"/>
              <a:gd name="connsiteX2" fmla="*/ 108006 w 108006"/>
              <a:gd name="connsiteY2" fmla="*/ 54066 h 108006"/>
              <a:gd name="connsiteX3" fmla="*/ 53939 w 108006"/>
              <a:gd name="connsiteY3" fmla="*/ 108006 h 108006"/>
              <a:gd name="connsiteX4" fmla="*/ 0 w 108006"/>
              <a:gd name="connsiteY4" fmla="*/ 54066 h 1080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8006" h="108006">
                <a:moveTo>
                  <a:pt x="0" y="54066"/>
                </a:moveTo>
                <a:cubicBezTo>
                  <a:pt x="0" y="24241"/>
                  <a:pt x="24241" y="0"/>
                  <a:pt x="53939" y="0"/>
                </a:cubicBezTo>
                <a:cubicBezTo>
                  <a:pt x="83765" y="0"/>
                  <a:pt x="108006" y="24241"/>
                  <a:pt x="108006" y="54066"/>
                </a:cubicBezTo>
                <a:cubicBezTo>
                  <a:pt x="108006" y="83764"/>
                  <a:pt x="83765" y="108006"/>
                  <a:pt x="53939" y="108006"/>
                </a:cubicBezTo>
                <a:cubicBezTo>
                  <a:pt x="24241" y="108006"/>
                  <a:pt x="0" y="83764"/>
                  <a:pt x="0" y="54066"/>
                </a:cubicBezTo>
              </a:path>
            </a:pathLst>
          </a:custGeom>
          <a:solidFill>
            <a:srgbClr val="5C92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6584422" y="979794"/>
            <a:ext cx="108005" cy="108006"/>
          </a:xfrm>
          <a:custGeom>
            <a:avLst/>
            <a:gdLst>
              <a:gd name="connsiteX0" fmla="*/ 0 w 108005"/>
              <a:gd name="connsiteY0" fmla="*/ 54066 h 108006"/>
              <a:gd name="connsiteX1" fmla="*/ 54066 w 108005"/>
              <a:gd name="connsiteY1" fmla="*/ 0 h 108006"/>
              <a:gd name="connsiteX2" fmla="*/ 108005 w 108005"/>
              <a:gd name="connsiteY2" fmla="*/ 54066 h 108006"/>
              <a:gd name="connsiteX3" fmla="*/ 54066 w 108005"/>
              <a:gd name="connsiteY3" fmla="*/ 108006 h 108006"/>
              <a:gd name="connsiteX4" fmla="*/ 0 w 108005"/>
              <a:gd name="connsiteY4" fmla="*/ 54066 h 1080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8005" h="108006">
                <a:moveTo>
                  <a:pt x="0" y="54066"/>
                </a:moveTo>
                <a:cubicBezTo>
                  <a:pt x="0" y="24241"/>
                  <a:pt x="24241" y="0"/>
                  <a:pt x="54066" y="0"/>
                </a:cubicBezTo>
                <a:cubicBezTo>
                  <a:pt x="83764" y="0"/>
                  <a:pt x="108005" y="24241"/>
                  <a:pt x="108005" y="54066"/>
                </a:cubicBezTo>
                <a:cubicBezTo>
                  <a:pt x="108005" y="83764"/>
                  <a:pt x="83764" y="108006"/>
                  <a:pt x="54066" y="108006"/>
                </a:cubicBezTo>
                <a:cubicBezTo>
                  <a:pt x="24241" y="108006"/>
                  <a:pt x="0" y="83764"/>
                  <a:pt x="0" y="54066"/>
                </a:cubicBezTo>
              </a:path>
            </a:pathLst>
          </a:custGeom>
          <a:solidFill>
            <a:srgbClr val="5C92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0" y="7268120"/>
            <a:ext cx="10794239" cy="3526118"/>
          </a:xfrm>
          <a:custGeom>
            <a:avLst/>
            <a:gdLst>
              <a:gd name="connsiteX0" fmla="*/ 0 w 10794239"/>
              <a:gd name="connsiteY0" fmla="*/ 3526118 h 3526118"/>
              <a:gd name="connsiteX1" fmla="*/ 10794239 w 10794239"/>
              <a:gd name="connsiteY1" fmla="*/ 3526118 h 3526118"/>
              <a:gd name="connsiteX2" fmla="*/ 10794239 w 10794239"/>
              <a:gd name="connsiteY2" fmla="*/ 0 h 3526118"/>
              <a:gd name="connsiteX3" fmla="*/ 0 w 10794239"/>
              <a:gd name="connsiteY3" fmla="*/ 0 h 3526118"/>
              <a:gd name="connsiteX4" fmla="*/ 0 w 10794239"/>
              <a:gd name="connsiteY4" fmla="*/ 3526118 h 35261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94239" h="3526118">
                <a:moveTo>
                  <a:pt x="0" y="3526118"/>
                </a:moveTo>
                <a:lnTo>
                  <a:pt x="10794239" y="3526118"/>
                </a:lnTo>
                <a:lnTo>
                  <a:pt x="10794239" y="0"/>
                </a:lnTo>
                <a:lnTo>
                  <a:pt x="0" y="0"/>
                </a:lnTo>
                <a:lnTo>
                  <a:pt x="0" y="3526118"/>
                </a:lnTo>
              </a:path>
            </a:pathLst>
          </a:custGeom>
          <a:solidFill>
            <a:srgbClr val="FFFC8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5104958" y="7268120"/>
            <a:ext cx="584323" cy="503731"/>
          </a:xfrm>
          <a:custGeom>
            <a:avLst/>
            <a:gdLst>
              <a:gd name="connsiteX0" fmla="*/ 584323 w 584323"/>
              <a:gd name="connsiteY0" fmla="*/ 0 h 503731"/>
              <a:gd name="connsiteX1" fmla="*/ 292161 w 584323"/>
              <a:gd name="connsiteY1" fmla="*/ 503731 h 503731"/>
              <a:gd name="connsiteX2" fmla="*/ 0 w 584323"/>
              <a:gd name="connsiteY2" fmla="*/ 0 h 503731"/>
              <a:gd name="connsiteX3" fmla="*/ 584323 w 584323"/>
              <a:gd name="connsiteY3" fmla="*/ 0 h 5037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84323" h="503731">
                <a:moveTo>
                  <a:pt x="584323" y="0"/>
                </a:moveTo>
                <a:lnTo>
                  <a:pt x="292161" y="503731"/>
                </a:lnTo>
                <a:lnTo>
                  <a:pt x="0" y="0"/>
                </a:lnTo>
                <a:lnTo>
                  <a:pt x="584323" y="0"/>
                </a:lnTo>
              </a:path>
            </a:pathLst>
          </a:custGeom>
          <a:solidFill>
            <a:srgbClr val="2D66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585616" y="5700703"/>
            <a:ext cx="5398642" cy="2990911"/>
          </a:xfrm>
          <a:custGeom>
            <a:avLst/>
            <a:gdLst>
              <a:gd name="connsiteX0" fmla="*/ 5398642 w 5398642"/>
              <a:gd name="connsiteY0" fmla="*/ 0 h 2990911"/>
              <a:gd name="connsiteX1" fmla="*/ 5005455 w 5398642"/>
              <a:gd name="connsiteY1" fmla="*/ 2990911 h 2990911"/>
              <a:gd name="connsiteX2" fmla="*/ 393187 w 5398642"/>
              <a:gd name="connsiteY2" fmla="*/ 2990911 h 2990911"/>
              <a:gd name="connsiteX3" fmla="*/ 0 w 5398642"/>
              <a:gd name="connsiteY3" fmla="*/ 0 h 2990911"/>
              <a:gd name="connsiteX4" fmla="*/ 5398642 w 5398642"/>
              <a:gd name="connsiteY4" fmla="*/ 0 h 29909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398642" h="2990911">
                <a:moveTo>
                  <a:pt x="5398642" y="0"/>
                </a:moveTo>
                <a:lnTo>
                  <a:pt x="5005455" y="2990911"/>
                </a:lnTo>
                <a:lnTo>
                  <a:pt x="393187" y="2990911"/>
                </a:lnTo>
                <a:lnTo>
                  <a:pt x="0" y="0"/>
                </a:lnTo>
                <a:lnTo>
                  <a:pt x="5398642" y="0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245734" y="5397119"/>
            <a:ext cx="6044011" cy="323763"/>
          </a:xfrm>
          <a:custGeom>
            <a:avLst/>
            <a:gdLst>
              <a:gd name="connsiteX0" fmla="*/ 0 w 6044011"/>
              <a:gd name="connsiteY0" fmla="*/ 161945 h 323763"/>
              <a:gd name="connsiteX1" fmla="*/ 161945 w 6044011"/>
              <a:gd name="connsiteY1" fmla="*/ 0 h 323763"/>
              <a:gd name="connsiteX2" fmla="*/ 5882193 w 6044011"/>
              <a:gd name="connsiteY2" fmla="*/ 0 h 323763"/>
              <a:gd name="connsiteX3" fmla="*/ 6044011 w 6044011"/>
              <a:gd name="connsiteY3" fmla="*/ 161945 h 323763"/>
              <a:gd name="connsiteX4" fmla="*/ 6044011 w 6044011"/>
              <a:gd name="connsiteY4" fmla="*/ 161945 h 323763"/>
              <a:gd name="connsiteX5" fmla="*/ 5882193 w 6044011"/>
              <a:gd name="connsiteY5" fmla="*/ 323763 h 323763"/>
              <a:gd name="connsiteX6" fmla="*/ 161945 w 6044011"/>
              <a:gd name="connsiteY6" fmla="*/ 323763 h 323763"/>
              <a:gd name="connsiteX7" fmla="*/ 0 w 6044011"/>
              <a:gd name="connsiteY7" fmla="*/ 161945 h 3237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6044011" h="323763">
                <a:moveTo>
                  <a:pt x="0" y="161945"/>
                </a:moveTo>
                <a:cubicBezTo>
                  <a:pt x="0" y="72469"/>
                  <a:pt x="72469" y="0"/>
                  <a:pt x="161945" y="0"/>
                </a:cubicBezTo>
                <a:lnTo>
                  <a:pt x="5882193" y="0"/>
                </a:lnTo>
                <a:cubicBezTo>
                  <a:pt x="5971542" y="0"/>
                  <a:pt x="6044011" y="72469"/>
                  <a:pt x="6044011" y="161945"/>
                </a:cubicBezTo>
                <a:lnTo>
                  <a:pt x="6044011" y="161945"/>
                </a:lnTo>
                <a:cubicBezTo>
                  <a:pt x="6044011" y="251294"/>
                  <a:pt x="5971542" y="323763"/>
                  <a:pt x="5882193" y="323763"/>
                </a:cubicBezTo>
                <a:lnTo>
                  <a:pt x="161945" y="323763"/>
                </a:lnTo>
                <a:cubicBezTo>
                  <a:pt x="72469" y="323763"/>
                  <a:pt x="0" y="251294"/>
                  <a:pt x="0" y="161945"/>
                </a:cubicBezTo>
              </a:path>
            </a:pathLst>
          </a:custGeom>
          <a:solidFill>
            <a:srgbClr val="F1543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4587265" y="8549976"/>
            <a:ext cx="5540281" cy="323763"/>
          </a:xfrm>
          <a:custGeom>
            <a:avLst/>
            <a:gdLst>
              <a:gd name="connsiteX0" fmla="*/ 0 w 5540281"/>
              <a:gd name="connsiteY0" fmla="*/ 161945 h 323763"/>
              <a:gd name="connsiteX1" fmla="*/ 161818 w 5540281"/>
              <a:gd name="connsiteY1" fmla="*/ 0 h 323763"/>
              <a:gd name="connsiteX2" fmla="*/ 5378463 w 5540281"/>
              <a:gd name="connsiteY2" fmla="*/ 0 h 323763"/>
              <a:gd name="connsiteX3" fmla="*/ 5540281 w 5540281"/>
              <a:gd name="connsiteY3" fmla="*/ 161945 h 323763"/>
              <a:gd name="connsiteX4" fmla="*/ 5540281 w 5540281"/>
              <a:gd name="connsiteY4" fmla="*/ 161945 h 323763"/>
              <a:gd name="connsiteX5" fmla="*/ 5378463 w 5540281"/>
              <a:gd name="connsiteY5" fmla="*/ 323763 h 323763"/>
              <a:gd name="connsiteX6" fmla="*/ 161818 w 5540281"/>
              <a:gd name="connsiteY6" fmla="*/ 323763 h 323763"/>
              <a:gd name="connsiteX7" fmla="*/ 0 w 5540281"/>
              <a:gd name="connsiteY7" fmla="*/ 161945 h 3237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5540281" h="323763">
                <a:moveTo>
                  <a:pt x="0" y="161945"/>
                </a:moveTo>
                <a:cubicBezTo>
                  <a:pt x="0" y="72469"/>
                  <a:pt x="72469" y="0"/>
                  <a:pt x="161818" y="0"/>
                </a:cubicBezTo>
                <a:lnTo>
                  <a:pt x="5378463" y="0"/>
                </a:lnTo>
                <a:cubicBezTo>
                  <a:pt x="5467812" y="0"/>
                  <a:pt x="5540281" y="72469"/>
                  <a:pt x="5540281" y="161945"/>
                </a:cubicBezTo>
                <a:lnTo>
                  <a:pt x="5540281" y="161945"/>
                </a:lnTo>
                <a:cubicBezTo>
                  <a:pt x="5540281" y="251294"/>
                  <a:pt x="5467812" y="323763"/>
                  <a:pt x="5378463" y="323763"/>
                </a:cubicBezTo>
                <a:lnTo>
                  <a:pt x="161818" y="323763"/>
                </a:lnTo>
                <a:cubicBezTo>
                  <a:pt x="72469" y="323763"/>
                  <a:pt x="0" y="251294"/>
                  <a:pt x="0" y="161945"/>
                </a:cubicBezTo>
              </a:path>
            </a:pathLst>
          </a:custGeom>
          <a:solidFill>
            <a:srgbClr val="F1543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5810613" y="8711921"/>
            <a:ext cx="751218" cy="1310932"/>
          </a:xfrm>
          <a:custGeom>
            <a:avLst/>
            <a:gdLst>
              <a:gd name="connsiteX0" fmla="*/ 0 w 751218"/>
              <a:gd name="connsiteY0" fmla="*/ 1310932 h 1310932"/>
              <a:gd name="connsiteX1" fmla="*/ 431896 w 751218"/>
              <a:gd name="connsiteY1" fmla="*/ 0 h 1310932"/>
              <a:gd name="connsiteX2" fmla="*/ 751218 w 751218"/>
              <a:gd name="connsiteY2" fmla="*/ 0 h 1310932"/>
              <a:gd name="connsiteX3" fmla="*/ 319321 w 751218"/>
              <a:gd name="connsiteY3" fmla="*/ 1310932 h 1310932"/>
              <a:gd name="connsiteX4" fmla="*/ 0 w 751218"/>
              <a:gd name="connsiteY4" fmla="*/ 1310932 h 13109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51218" h="1310932">
                <a:moveTo>
                  <a:pt x="0" y="1310932"/>
                </a:moveTo>
                <a:lnTo>
                  <a:pt x="431896" y="0"/>
                </a:lnTo>
                <a:lnTo>
                  <a:pt x="751218" y="0"/>
                </a:lnTo>
                <a:lnTo>
                  <a:pt x="319321" y="1310932"/>
                </a:lnTo>
                <a:lnTo>
                  <a:pt x="0" y="1310932"/>
                </a:lnTo>
              </a:path>
            </a:pathLst>
          </a:custGeom>
          <a:solidFill>
            <a:srgbClr val="F1543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8153616" y="8691615"/>
            <a:ext cx="751217" cy="1310982"/>
          </a:xfrm>
          <a:custGeom>
            <a:avLst/>
            <a:gdLst>
              <a:gd name="connsiteX0" fmla="*/ 751217 w 751217"/>
              <a:gd name="connsiteY0" fmla="*/ 1310982 h 1310982"/>
              <a:gd name="connsiteX1" fmla="*/ 319321 w 751217"/>
              <a:gd name="connsiteY1" fmla="*/ 0 h 1310982"/>
              <a:gd name="connsiteX2" fmla="*/ 0 w 751217"/>
              <a:gd name="connsiteY2" fmla="*/ 0 h 1310982"/>
              <a:gd name="connsiteX3" fmla="*/ 431896 w 751217"/>
              <a:gd name="connsiteY3" fmla="*/ 1310982 h 1310982"/>
              <a:gd name="connsiteX4" fmla="*/ 751217 w 751217"/>
              <a:gd name="connsiteY4" fmla="*/ 1310982 h 13109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51217" h="1310982">
                <a:moveTo>
                  <a:pt x="751217" y="1310982"/>
                </a:moveTo>
                <a:lnTo>
                  <a:pt x="319321" y="0"/>
                </a:lnTo>
                <a:lnTo>
                  <a:pt x="0" y="0"/>
                </a:lnTo>
                <a:lnTo>
                  <a:pt x="431896" y="1310982"/>
                </a:lnTo>
                <a:lnTo>
                  <a:pt x="751217" y="1310982"/>
                </a:lnTo>
              </a:path>
            </a:pathLst>
          </a:custGeom>
          <a:solidFill>
            <a:srgbClr val="F1543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7536916" y="6231455"/>
            <a:ext cx="1981062" cy="76174"/>
          </a:xfrm>
          <a:custGeom>
            <a:avLst/>
            <a:gdLst>
              <a:gd name="connsiteX0" fmla="*/ 19050 w 1981062"/>
              <a:gd name="connsiteY0" fmla="*/ 19050 h 76174"/>
              <a:gd name="connsiteX1" fmla="*/ 1962012 w 1981062"/>
              <a:gd name="connsiteY1" fmla="*/ 19050 h 761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81062" h="76174">
                <a:moveTo>
                  <a:pt x="19050" y="19050"/>
                </a:moveTo>
                <a:lnTo>
                  <a:pt x="1962012" y="19050"/>
                </a:lnTo>
              </a:path>
            </a:pathLst>
          </a:custGeom>
          <a:ln w="38100">
            <a:solidFill>
              <a:srgbClr val="F1543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7536916" y="6385531"/>
            <a:ext cx="1981062" cy="76174"/>
          </a:xfrm>
          <a:custGeom>
            <a:avLst/>
            <a:gdLst>
              <a:gd name="connsiteX0" fmla="*/ 19050 w 1981062"/>
              <a:gd name="connsiteY0" fmla="*/ 19050 h 76174"/>
              <a:gd name="connsiteX1" fmla="*/ 1962012 w 1981062"/>
              <a:gd name="connsiteY1" fmla="*/ 19050 h 761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81062" h="76174">
                <a:moveTo>
                  <a:pt x="19050" y="19050"/>
                </a:moveTo>
                <a:lnTo>
                  <a:pt x="1962012" y="19050"/>
                </a:lnTo>
              </a:path>
            </a:pathLst>
          </a:custGeom>
          <a:ln w="38100">
            <a:solidFill>
              <a:srgbClr val="F1543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8148654" y="6673378"/>
            <a:ext cx="1297365" cy="76174"/>
          </a:xfrm>
          <a:custGeom>
            <a:avLst/>
            <a:gdLst>
              <a:gd name="connsiteX0" fmla="*/ 19050 w 1297365"/>
              <a:gd name="connsiteY0" fmla="*/ 19050 h 76174"/>
              <a:gd name="connsiteX1" fmla="*/ 1278315 w 1297365"/>
              <a:gd name="connsiteY1" fmla="*/ 19050 h 761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97365" h="76174">
                <a:moveTo>
                  <a:pt x="19050" y="19050"/>
                </a:moveTo>
                <a:lnTo>
                  <a:pt x="1278315" y="19050"/>
                </a:lnTo>
              </a:path>
            </a:pathLst>
          </a:custGeom>
          <a:ln w="38100">
            <a:solidFill>
              <a:srgbClr val="F1543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8112610" y="6825678"/>
            <a:ext cx="1297237" cy="76174"/>
          </a:xfrm>
          <a:custGeom>
            <a:avLst/>
            <a:gdLst>
              <a:gd name="connsiteX0" fmla="*/ 19050 w 1297237"/>
              <a:gd name="connsiteY0" fmla="*/ 19050 h 76174"/>
              <a:gd name="connsiteX1" fmla="*/ 1278187 w 1297237"/>
              <a:gd name="connsiteY1" fmla="*/ 19050 h 761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97237" h="76174">
                <a:moveTo>
                  <a:pt x="19050" y="19050"/>
                </a:moveTo>
                <a:lnTo>
                  <a:pt x="1278187" y="19050"/>
                </a:lnTo>
              </a:path>
            </a:pathLst>
          </a:custGeom>
          <a:ln w="38100">
            <a:solidFill>
              <a:srgbClr val="F1543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7608879" y="6977977"/>
            <a:ext cx="1692962" cy="76174"/>
          </a:xfrm>
          <a:custGeom>
            <a:avLst/>
            <a:gdLst>
              <a:gd name="connsiteX0" fmla="*/ 19050 w 1692962"/>
              <a:gd name="connsiteY0" fmla="*/ 19050 h 76174"/>
              <a:gd name="connsiteX1" fmla="*/ 1673912 w 1692962"/>
              <a:gd name="connsiteY1" fmla="*/ 19050 h 761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92962" h="76174">
                <a:moveTo>
                  <a:pt x="19050" y="19050"/>
                </a:moveTo>
                <a:lnTo>
                  <a:pt x="1673912" y="19050"/>
                </a:lnTo>
              </a:path>
            </a:pathLst>
          </a:custGeom>
          <a:ln w="38100">
            <a:solidFill>
              <a:srgbClr val="F1543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8679431" y="1325594"/>
            <a:ext cx="203701" cy="382827"/>
          </a:xfrm>
          <a:custGeom>
            <a:avLst/>
            <a:gdLst>
              <a:gd name="connsiteX0" fmla="*/ 0 w 203701"/>
              <a:gd name="connsiteY0" fmla="*/ 22004 h 382827"/>
              <a:gd name="connsiteX1" fmla="*/ 203701 w 203701"/>
              <a:gd name="connsiteY1" fmla="*/ 11977 h 382827"/>
              <a:gd name="connsiteX2" fmla="*/ 94553 w 203701"/>
              <a:gd name="connsiteY2" fmla="*/ 382827 h 382827"/>
              <a:gd name="connsiteX3" fmla="*/ 0 w 203701"/>
              <a:gd name="connsiteY3" fmla="*/ 22004 h 3828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03701" h="382827">
                <a:moveTo>
                  <a:pt x="0" y="22004"/>
                </a:moveTo>
                <a:cubicBezTo>
                  <a:pt x="66884" y="-3887"/>
                  <a:pt x="137831" y="-7440"/>
                  <a:pt x="203701" y="11977"/>
                </a:cubicBezTo>
                <a:lnTo>
                  <a:pt x="94553" y="382827"/>
                </a:lnTo>
                <a:lnTo>
                  <a:pt x="0" y="22004"/>
                </a:lnTo>
              </a:path>
            </a:pathLst>
          </a:custGeom>
          <a:solidFill>
            <a:srgbClr val="F1543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8666731" y="1312894"/>
            <a:ext cx="229101" cy="408227"/>
          </a:xfrm>
          <a:custGeom>
            <a:avLst/>
            <a:gdLst>
              <a:gd name="connsiteX0" fmla="*/ 12700 w 229101"/>
              <a:gd name="connsiteY0" fmla="*/ 34704 h 408227"/>
              <a:gd name="connsiteX1" fmla="*/ 216401 w 229101"/>
              <a:gd name="connsiteY1" fmla="*/ 24677 h 408227"/>
              <a:gd name="connsiteX2" fmla="*/ 107253 w 229101"/>
              <a:gd name="connsiteY2" fmla="*/ 395527 h 408227"/>
              <a:gd name="connsiteX3" fmla="*/ 12700 w 229101"/>
              <a:gd name="connsiteY3" fmla="*/ 34704 h 4082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29101" h="408227">
                <a:moveTo>
                  <a:pt x="12700" y="34704"/>
                </a:moveTo>
                <a:cubicBezTo>
                  <a:pt x="79584" y="8812"/>
                  <a:pt x="150531" y="5259"/>
                  <a:pt x="216401" y="24677"/>
                </a:cubicBezTo>
                <a:lnTo>
                  <a:pt x="107253" y="395527"/>
                </a:lnTo>
                <a:lnTo>
                  <a:pt x="12700" y="3470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8840869" y="1507512"/>
            <a:ext cx="344577" cy="316403"/>
          </a:xfrm>
          <a:custGeom>
            <a:avLst/>
            <a:gdLst>
              <a:gd name="connsiteX0" fmla="*/ 197480 w 344577"/>
              <a:gd name="connsiteY0" fmla="*/ 0 h 316403"/>
              <a:gd name="connsiteX1" fmla="*/ 344577 w 344577"/>
              <a:gd name="connsiteY1" fmla="*/ 141131 h 316403"/>
              <a:gd name="connsiteX2" fmla="*/ 0 w 344577"/>
              <a:gd name="connsiteY2" fmla="*/ 316403 h 316403"/>
              <a:gd name="connsiteX3" fmla="*/ 197480 w 344577"/>
              <a:gd name="connsiteY3" fmla="*/ 0 h 3164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44577" h="316403">
                <a:moveTo>
                  <a:pt x="197480" y="0"/>
                </a:moveTo>
                <a:cubicBezTo>
                  <a:pt x="262208" y="30714"/>
                  <a:pt x="313483" y="79957"/>
                  <a:pt x="344577" y="141131"/>
                </a:cubicBezTo>
                <a:lnTo>
                  <a:pt x="0" y="316403"/>
                </a:lnTo>
                <a:lnTo>
                  <a:pt x="197480" y="0"/>
                </a:lnTo>
              </a:path>
            </a:pathLst>
          </a:custGeom>
          <a:solidFill>
            <a:srgbClr val="F1543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8828169" y="1494812"/>
            <a:ext cx="369977" cy="341803"/>
          </a:xfrm>
          <a:custGeom>
            <a:avLst/>
            <a:gdLst>
              <a:gd name="connsiteX0" fmla="*/ 210180 w 369977"/>
              <a:gd name="connsiteY0" fmla="*/ 12700 h 341803"/>
              <a:gd name="connsiteX1" fmla="*/ 357277 w 369977"/>
              <a:gd name="connsiteY1" fmla="*/ 153831 h 341803"/>
              <a:gd name="connsiteX2" fmla="*/ 12700 w 369977"/>
              <a:gd name="connsiteY2" fmla="*/ 329103 h 341803"/>
              <a:gd name="connsiteX3" fmla="*/ 210180 w 369977"/>
              <a:gd name="connsiteY3" fmla="*/ 12700 h 3418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9977" h="341803">
                <a:moveTo>
                  <a:pt x="210180" y="12700"/>
                </a:moveTo>
                <a:cubicBezTo>
                  <a:pt x="274908" y="43414"/>
                  <a:pt x="326183" y="92657"/>
                  <a:pt x="357277" y="153831"/>
                </a:cubicBezTo>
                <a:lnTo>
                  <a:pt x="12700" y="329103"/>
                </a:lnTo>
                <a:lnTo>
                  <a:pt x="210180" y="1270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8387016" y="1465629"/>
            <a:ext cx="238348" cy="288481"/>
          </a:xfrm>
          <a:custGeom>
            <a:avLst/>
            <a:gdLst>
              <a:gd name="connsiteX0" fmla="*/ 0 w 238348"/>
              <a:gd name="connsiteY0" fmla="*/ 107371 h 288481"/>
              <a:gd name="connsiteX1" fmla="*/ 123742 w 238348"/>
              <a:gd name="connsiteY1" fmla="*/ 0 h 288481"/>
              <a:gd name="connsiteX2" fmla="*/ 238348 w 238348"/>
              <a:gd name="connsiteY2" fmla="*/ 288481 h 288481"/>
              <a:gd name="connsiteX3" fmla="*/ 0 w 238348"/>
              <a:gd name="connsiteY3" fmla="*/ 107371 h 2884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38348" h="288481">
                <a:moveTo>
                  <a:pt x="0" y="107371"/>
                </a:moveTo>
                <a:cubicBezTo>
                  <a:pt x="29316" y="57746"/>
                  <a:pt x="72468" y="20433"/>
                  <a:pt x="123742" y="0"/>
                </a:cubicBezTo>
                <a:lnTo>
                  <a:pt x="238348" y="288481"/>
                </a:lnTo>
                <a:lnTo>
                  <a:pt x="0" y="107371"/>
                </a:lnTo>
              </a:path>
            </a:pathLst>
          </a:custGeom>
          <a:solidFill>
            <a:srgbClr val="F1543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8374316" y="1452929"/>
            <a:ext cx="263748" cy="313881"/>
          </a:xfrm>
          <a:custGeom>
            <a:avLst/>
            <a:gdLst>
              <a:gd name="connsiteX0" fmla="*/ 12700 w 263748"/>
              <a:gd name="connsiteY0" fmla="*/ 120071 h 313881"/>
              <a:gd name="connsiteX1" fmla="*/ 136442 w 263748"/>
              <a:gd name="connsiteY1" fmla="*/ 12700 h 313881"/>
              <a:gd name="connsiteX2" fmla="*/ 251048 w 263748"/>
              <a:gd name="connsiteY2" fmla="*/ 301181 h 313881"/>
              <a:gd name="connsiteX3" fmla="*/ 12700 w 263748"/>
              <a:gd name="connsiteY3" fmla="*/ 120071 h 3138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63748" h="313881">
                <a:moveTo>
                  <a:pt x="12700" y="120071"/>
                </a:moveTo>
                <a:cubicBezTo>
                  <a:pt x="42016" y="70446"/>
                  <a:pt x="85168" y="33133"/>
                  <a:pt x="136442" y="12700"/>
                </a:cubicBezTo>
                <a:lnTo>
                  <a:pt x="251048" y="301181"/>
                </a:lnTo>
                <a:lnTo>
                  <a:pt x="12700" y="12007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57700"/>
            <a:ext cx="4356100" cy="6337300"/>
          </a:xfrm>
          <a:prstGeom prst="rect">
            <a:avLst/>
          </a:prstGeom>
          <a:noFill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2400" y="6248400"/>
            <a:ext cx="1905000" cy="1905000"/>
          </a:xfrm>
          <a:prstGeom prst="rect">
            <a:avLst/>
          </a:prstGeom>
          <a:noFill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7500" y="10071100"/>
            <a:ext cx="2667000" cy="546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4600" y="1752600"/>
            <a:ext cx="6412012" cy="64889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700"/>
              </a:lnSpc>
              <a:tabLst/>
            </a:pPr>
            <a:r>
              <a:rPr lang="en-US" altLang="zh-CN" sz="4400" dirty="0" smtClean="0">
                <a:solidFill>
                  <a:srgbClr val="FFFFFF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Arial" pitchFamily="18" charset="0"/>
              </a:rPr>
              <a:t>2019</a:t>
            </a:r>
            <a:r>
              <a:rPr lang="en-US" altLang="zh-CN" sz="4400" dirty="0" smtClean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Times New Roman" pitchFamily="18" charset="0"/>
              </a:rPr>
              <a:t> </a:t>
            </a:r>
            <a:r>
              <a:rPr lang="en-US" altLang="zh-CN" sz="4400" dirty="0" err="1" smtClean="0">
                <a:solidFill>
                  <a:srgbClr val="FFFFFF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바탕" pitchFamily="18" charset="0"/>
              </a:rPr>
              <a:t>학년도‘단꿈이</a:t>
            </a:r>
            <a:r>
              <a:rPr lang="en-US" altLang="zh-CN" sz="4400" dirty="0" smtClean="0">
                <a:solidFill>
                  <a:srgbClr val="FFFFFF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바탕" pitchFamily="18" charset="0"/>
              </a:rPr>
              <a:t>’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1663700" y="2628900"/>
            <a:ext cx="8002191" cy="13798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700"/>
              </a:lnSpc>
              <a:tabLst>
                <a:tab pos="304800" algn="l"/>
              </a:tabLst>
            </a:pPr>
            <a:r>
              <a:rPr lang="en-US" altLang="zh-CN" dirty="0" smtClean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	</a:t>
            </a:r>
            <a:r>
              <a:rPr lang="en-US" altLang="zh-CN" sz="4799" dirty="0" smtClean="0">
                <a:solidFill>
                  <a:srgbClr val="FFFC86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바탕" pitchFamily="18" charset="0"/>
              </a:rPr>
              <a:t>단국인의 꿈을 이야기하다</a:t>
            </a:r>
          </a:p>
          <a:p>
            <a:pPr>
              <a:lnSpc>
                <a:spcPts val="5700"/>
              </a:lnSpc>
              <a:tabLst>
                <a:tab pos="304800" algn="l"/>
              </a:tabLst>
            </a:pPr>
            <a:r>
              <a:rPr lang="en-US" altLang="zh-CN" sz="4796" dirty="0" smtClean="0">
                <a:solidFill>
                  <a:srgbClr val="FFFFFF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바탕" pitchFamily="18" charset="0"/>
              </a:rPr>
              <a:t>프레젠테이션</a:t>
            </a:r>
            <a:r>
              <a:rPr lang="en-US" altLang="zh-CN" sz="4796" dirty="0" smtClean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Times New Roman" pitchFamily="18" charset="0"/>
              </a:rPr>
              <a:t> </a:t>
            </a:r>
            <a:r>
              <a:rPr lang="en-US" altLang="zh-CN" sz="4796" dirty="0" smtClean="0">
                <a:solidFill>
                  <a:srgbClr val="FFFFFF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바탕" pitchFamily="18" charset="0"/>
              </a:rPr>
              <a:t>경진대회</a:t>
            </a:r>
            <a:r>
              <a:rPr lang="en-US" altLang="zh-CN" sz="4796" dirty="0" smtClean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Times New Roman" pitchFamily="18" charset="0"/>
              </a:rPr>
              <a:t> </a:t>
            </a:r>
            <a:r>
              <a:rPr lang="en-US" altLang="zh-CN" sz="4796" dirty="0" smtClean="0">
                <a:solidFill>
                  <a:srgbClr val="FFFFFF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바탕" pitchFamily="18" charset="0"/>
              </a:rPr>
              <a:t>안내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0794239" cy="10794239"/>
          </a:xfrm>
          <a:custGeom>
            <a:avLst/>
            <a:gdLst>
              <a:gd name="connsiteX0" fmla="*/ 0 w 10794239"/>
              <a:gd name="connsiteY0" fmla="*/ 10794239 h 10794239"/>
              <a:gd name="connsiteX1" fmla="*/ 10794239 w 10794239"/>
              <a:gd name="connsiteY1" fmla="*/ 10794239 h 10794239"/>
              <a:gd name="connsiteX2" fmla="*/ 10794239 w 10794239"/>
              <a:gd name="connsiteY2" fmla="*/ 0 h 10794239"/>
              <a:gd name="connsiteX3" fmla="*/ 0 w 10794239"/>
              <a:gd name="connsiteY3" fmla="*/ 0 h 10794239"/>
              <a:gd name="connsiteX4" fmla="*/ 0 w 10794239"/>
              <a:gd name="connsiteY4" fmla="*/ 10794239 h 107942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94239" h="10794239">
                <a:moveTo>
                  <a:pt x="0" y="10794239"/>
                </a:moveTo>
                <a:lnTo>
                  <a:pt x="10794239" y="10794239"/>
                </a:lnTo>
                <a:lnTo>
                  <a:pt x="10794239" y="0"/>
                </a:lnTo>
                <a:lnTo>
                  <a:pt x="0" y="0"/>
                </a:lnTo>
                <a:lnTo>
                  <a:pt x="0" y="10794239"/>
                </a:lnTo>
              </a:path>
            </a:pathLst>
          </a:custGeom>
          <a:solidFill>
            <a:srgbClr val="2556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5675" y="676275"/>
            <a:ext cx="2641600" cy="26416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1400" y="3441700"/>
            <a:ext cx="9563100" cy="7353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76300" y="990600"/>
            <a:ext cx="5469446" cy="68736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0"/>
              </a:lnSpc>
              <a:tabLst/>
            </a:pPr>
            <a:r>
              <a:rPr lang="en-US" altLang="zh-CN" sz="4000" b="1" dirty="0" smtClean="0">
                <a:solidFill>
                  <a:srgbClr val="FFE5BA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Arial" pitchFamily="18" charset="0"/>
              </a:rPr>
              <a:t>2019</a:t>
            </a:r>
            <a:r>
              <a:rPr lang="en-US" altLang="zh-CN" sz="4000" b="1" dirty="0" smtClean="0">
                <a:solidFill>
                  <a:srgbClr val="FFE5BA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바탕" pitchFamily="18" charset="0"/>
              </a:rPr>
              <a:t>학년도‘단꿈이’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30249" y="1775828"/>
            <a:ext cx="6804025" cy="8204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1"/>
          <p:cNvSpPr txBox="1"/>
          <p:nvPr/>
        </p:nvSpPr>
        <p:spPr>
          <a:xfrm>
            <a:off x="876300" y="1841500"/>
            <a:ext cx="7219925" cy="15594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0"/>
              </a:lnSpc>
              <a:tabLst/>
            </a:pPr>
            <a:r>
              <a:rPr lang="en-US" altLang="zh-CN" sz="4400" b="1" dirty="0" smtClean="0">
                <a:solidFill>
                  <a:srgbClr val="F1543F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바탕" pitchFamily="18" charset="0"/>
              </a:rPr>
              <a:t>단국인의 꿈을 이야기하다</a:t>
            </a:r>
          </a:p>
          <a:p>
            <a:pPr>
              <a:lnSpc>
                <a:spcPts val="1000"/>
              </a:lnSpc>
            </a:pPr>
            <a:endParaRPr lang="en-US" altLang="zh-CN" sz="4400" dirty="0" smtClean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>
              <a:lnSpc>
                <a:spcPts val="5800"/>
              </a:lnSpc>
              <a:tabLst/>
            </a:pPr>
            <a:r>
              <a:rPr lang="en-US" altLang="zh-CN" sz="4400" b="1" dirty="0" smtClean="0">
                <a:solidFill>
                  <a:srgbClr val="F1543F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바탕" pitchFamily="18" charset="0"/>
              </a:rPr>
              <a:t>프레젠테이션</a:t>
            </a:r>
            <a:r>
              <a:rPr lang="en-US" altLang="zh-CN" sz="4400" dirty="0" smtClean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Times New Roman" pitchFamily="18" charset="0"/>
              </a:rPr>
              <a:t> </a:t>
            </a:r>
            <a:r>
              <a:rPr lang="en-US" altLang="zh-CN" sz="4400" b="1" dirty="0" smtClean="0">
                <a:solidFill>
                  <a:srgbClr val="FFE5BA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바탕" pitchFamily="18" charset="0"/>
              </a:rPr>
              <a:t>경진대회</a:t>
            </a:r>
            <a:r>
              <a:rPr lang="en-US" altLang="zh-CN" sz="4400" dirty="0" smtClean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Times New Roman" pitchFamily="18" charset="0"/>
              </a:rPr>
              <a:t> </a:t>
            </a:r>
            <a:r>
              <a:rPr lang="en-US" altLang="zh-CN" sz="4400" b="1" dirty="0" smtClean="0">
                <a:solidFill>
                  <a:srgbClr val="FFE5BA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바탕" pitchFamily="18" charset="0"/>
              </a:rPr>
              <a:t>안내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95000" cy="10795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84200" y="6337300"/>
            <a:ext cx="3419206" cy="51879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‘단국인의</a:t>
            </a:r>
            <a:r>
              <a:rPr lang="en-US" altLang="zh-CN" sz="24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꿈을</a:t>
            </a:r>
            <a:r>
              <a:rPr lang="en-US" altLang="zh-CN" sz="24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이야기하다’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20700" y="5765800"/>
            <a:ext cx="5352940" cy="61593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40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ABOUT</a:t>
            </a:r>
            <a:r>
              <a:rPr lang="en-US" altLang="zh-CN" sz="40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40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YOUR</a:t>
            </a:r>
            <a:r>
              <a:rPr lang="en-US" altLang="zh-CN" sz="40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40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VISION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612900" y="7378700"/>
            <a:ext cx="8757206" cy="4950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20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&lt;</a:t>
            </a:r>
            <a:r>
              <a:rPr lang="en-US" altLang="zh-CN" sz="20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단꿈이</a:t>
            </a:r>
            <a:r>
              <a:rPr lang="en-US" altLang="zh-CN" sz="20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:</a:t>
            </a:r>
            <a:r>
              <a:rPr lang="en-US" altLang="zh-CN" sz="20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프레젠테이션</a:t>
            </a:r>
            <a:r>
              <a:rPr lang="en-US" altLang="zh-CN" sz="20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경진대회</a:t>
            </a:r>
            <a:r>
              <a:rPr lang="en-US" altLang="zh-CN" sz="20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&gt;</a:t>
            </a:r>
            <a:r>
              <a:rPr lang="en-US" altLang="zh-CN" sz="20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는</a:t>
            </a:r>
            <a:r>
              <a:rPr lang="en-US" altLang="zh-CN" sz="20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2019</a:t>
            </a:r>
            <a:r>
              <a:rPr lang="en-US" altLang="zh-CN" sz="20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학년도</a:t>
            </a:r>
            <a:r>
              <a:rPr lang="en-US" altLang="zh-CN" sz="20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입학생들을</a:t>
            </a:r>
            <a:r>
              <a:rPr lang="en-US" altLang="zh-CN" sz="20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대상으로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362200" y="7886700"/>
            <a:ext cx="6057749" cy="9823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304800" algn="l"/>
              </a:tabLst>
            </a:pPr>
            <a:r>
              <a:rPr lang="en-US" altLang="zh-CN" sz="20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	</a:t>
            </a:r>
            <a:r>
              <a:rPr lang="en-US" altLang="zh-CN" sz="20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자신의</a:t>
            </a:r>
            <a:r>
              <a:rPr lang="en-US" altLang="zh-CN" sz="20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비전을</a:t>
            </a:r>
            <a:r>
              <a:rPr lang="en-US" altLang="zh-CN" sz="20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청중과</a:t>
            </a:r>
            <a:r>
              <a:rPr lang="en-US" altLang="zh-CN" sz="20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공유하는</a:t>
            </a:r>
            <a:r>
              <a:rPr lang="en-US" altLang="zh-CN" sz="20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자리를</a:t>
            </a:r>
            <a:r>
              <a:rPr lang="en-US" altLang="zh-CN" sz="20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제공함으로써</a:t>
            </a:r>
          </a:p>
          <a:p>
            <a:pPr>
              <a:lnSpc>
                <a:spcPts val="3800"/>
              </a:lnSpc>
              <a:tabLst>
                <a:tab pos="304800" algn="l"/>
              </a:tabLst>
            </a:pPr>
            <a:r>
              <a:rPr lang="en-US" altLang="zh-CN" sz="20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자신의</a:t>
            </a:r>
            <a:r>
              <a:rPr lang="en-US" altLang="zh-CN" sz="20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비전을</a:t>
            </a:r>
            <a:r>
              <a:rPr lang="en-US" altLang="zh-CN" sz="20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구체화</a:t>
            </a:r>
            <a:r>
              <a:rPr lang="ko-KR" altLang="en-US" sz="20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할</a:t>
            </a:r>
            <a:r>
              <a:rPr lang="en-US" altLang="ko-KR" sz="2000" dirty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 </a:t>
            </a:r>
            <a:r>
              <a:rPr lang="en-US" altLang="zh-CN" sz="20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수</a:t>
            </a:r>
            <a:r>
              <a:rPr lang="en-US" altLang="zh-CN" sz="20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있는</a:t>
            </a:r>
            <a:r>
              <a:rPr lang="en-US" altLang="zh-CN" sz="20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기회를</a:t>
            </a:r>
            <a:r>
              <a:rPr lang="en-US" altLang="zh-CN" sz="20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나누고자</a:t>
            </a:r>
            <a:r>
              <a:rPr lang="en-US" altLang="zh-CN" sz="20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합니다</a:t>
            </a:r>
            <a:r>
              <a:rPr lang="en-US" altLang="zh-CN" sz="20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38200" y="8839200"/>
            <a:ext cx="9302227" cy="4950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2000" b="1" dirty="0" smtClean="0">
                <a:solidFill>
                  <a:srgbClr val="FFFC86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재학생 여러분의 </a:t>
            </a:r>
            <a:r>
              <a:rPr lang="en-US" altLang="zh-CN" sz="2000" b="1" dirty="0" err="1" smtClean="0">
                <a:solidFill>
                  <a:srgbClr val="FFFC86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꿈을</a:t>
            </a:r>
            <a:r>
              <a:rPr lang="en-US" altLang="zh-CN" sz="2000" b="1" dirty="0" smtClean="0">
                <a:solidFill>
                  <a:srgbClr val="FFFC86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 향</a:t>
            </a:r>
            <a:r>
              <a:rPr lang="ko-KR" altLang="en-US" sz="2000" b="1" dirty="0" smtClean="0">
                <a:solidFill>
                  <a:srgbClr val="FFFC86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한</a:t>
            </a:r>
            <a:r>
              <a:rPr lang="en-US" altLang="ko-KR" sz="2000" b="1" dirty="0">
                <a:solidFill>
                  <a:srgbClr val="FFFC86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FFFC86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도전</a:t>
            </a:r>
            <a:r>
              <a:rPr lang="en-US" altLang="zh-CN" sz="2000" b="1" dirty="0" smtClean="0">
                <a:solidFill>
                  <a:srgbClr val="FFFC86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 정신 및 자신만의 프레젠테이션 역량을 보여주세요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743200" y="9321800"/>
            <a:ext cx="5148845" cy="4950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20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*</a:t>
            </a:r>
            <a:r>
              <a:rPr lang="en-US" altLang="zh-CN" sz="20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자세</a:t>
            </a:r>
            <a:r>
              <a:rPr lang="ko-KR" altLang="en-US" sz="20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한</a:t>
            </a:r>
            <a:r>
              <a:rPr lang="en-US" altLang="ko-KR" sz="2000" dirty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 </a:t>
            </a:r>
            <a:r>
              <a:rPr lang="en-US" altLang="zh-CN" sz="2000" dirty="0" err="1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사항은</a:t>
            </a:r>
            <a:r>
              <a:rPr lang="en-US" altLang="zh-CN" sz="20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다음</a:t>
            </a:r>
            <a:r>
              <a:rPr lang="en-US" altLang="zh-CN" sz="20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카드뉴스를</a:t>
            </a:r>
            <a:r>
              <a:rPr lang="en-US" altLang="zh-CN" sz="20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참고</a:t>
            </a:r>
            <a:r>
              <a:rPr lang="en-US" altLang="zh-CN" sz="20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바랍니다</a:t>
            </a:r>
            <a:r>
              <a:rPr lang="en-US" altLang="zh-CN" sz="20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27484" y="618844"/>
            <a:ext cx="9506215" cy="5210044"/>
          </a:xfrm>
          <a:custGeom>
            <a:avLst/>
            <a:gdLst>
              <a:gd name="connsiteX0" fmla="*/ 2864172 w 9506215"/>
              <a:gd name="connsiteY0" fmla="*/ 5087316 h 5210044"/>
              <a:gd name="connsiteX1" fmla="*/ 3014188 w 9506215"/>
              <a:gd name="connsiteY1" fmla="*/ 5046322 h 5210044"/>
              <a:gd name="connsiteX2" fmla="*/ 3096049 w 9506215"/>
              <a:gd name="connsiteY2" fmla="*/ 5019035 h 5210044"/>
              <a:gd name="connsiteX3" fmla="*/ 3464234 w 9506215"/>
              <a:gd name="connsiteY3" fmla="*/ 4991875 h 5210044"/>
              <a:gd name="connsiteX4" fmla="*/ 4650775 w 9506215"/>
              <a:gd name="connsiteY4" fmla="*/ 4991875 h 5210044"/>
              <a:gd name="connsiteX5" fmla="*/ 4773630 w 9506215"/>
              <a:gd name="connsiteY5" fmla="*/ 4923594 h 5210044"/>
              <a:gd name="connsiteX6" fmla="*/ 4869071 w 9506215"/>
              <a:gd name="connsiteY6" fmla="*/ 4896307 h 5210044"/>
              <a:gd name="connsiteX7" fmla="*/ 4950932 w 9506215"/>
              <a:gd name="connsiteY7" fmla="*/ 4869020 h 5210044"/>
              <a:gd name="connsiteX8" fmla="*/ 6464791 w 9506215"/>
              <a:gd name="connsiteY8" fmla="*/ 4855440 h 5210044"/>
              <a:gd name="connsiteX9" fmla="*/ 6628386 w 9506215"/>
              <a:gd name="connsiteY9" fmla="*/ 4841733 h 5210044"/>
              <a:gd name="connsiteX10" fmla="*/ 6751240 w 9506215"/>
              <a:gd name="connsiteY10" fmla="*/ 4828153 h 5210044"/>
              <a:gd name="connsiteX11" fmla="*/ 7092138 w 9506215"/>
              <a:gd name="connsiteY11" fmla="*/ 4787285 h 5210044"/>
              <a:gd name="connsiteX12" fmla="*/ 7283147 w 9506215"/>
              <a:gd name="connsiteY12" fmla="*/ 4759999 h 5210044"/>
              <a:gd name="connsiteX13" fmla="*/ 7378588 w 9506215"/>
              <a:gd name="connsiteY13" fmla="*/ 4746292 h 5210044"/>
              <a:gd name="connsiteX14" fmla="*/ 7637751 w 9506215"/>
              <a:gd name="connsiteY14" fmla="*/ 4664431 h 5210044"/>
              <a:gd name="connsiteX15" fmla="*/ 7760480 w 9506215"/>
              <a:gd name="connsiteY15" fmla="*/ 4623564 h 5210044"/>
              <a:gd name="connsiteX16" fmla="*/ 7828634 w 9506215"/>
              <a:gd name="connsiteY16" fmla="*/ 4582696 h 5210044"/>
              <a:gd name="connsiteX17" fmla="*/ 7883207 w 9506215"/>
              <a:gd name="connsiteY17" fmla="*/ 4568989 h 5210044"/>
              <a:gd name="connsiteX18" fmla="*/ 7937781 w 9506215"/>
              <a:gd name="connsiteY18" fmla="*/ 4528123 h 5210044"/>
              <a:gd name="connsiteX19" fmla="*/ 7978648 w 9506215"/>
              <a:gd name="connsiteY19" fmla="*/ 4500835 h 5210044"/>
              <a:gd name="connsiteX20" fmla="*/ 8019643 w 9506215"/>
              <a:gd name="connsiteY20" fmla="*/ 4487129 h 5210044"/>
              <a:gd name="connsiteX21" fmla="*/ 8074217 w 9506215"/>
              <a:gd name="connsiteY21" fmla="*/ 4418974 h 5210044"/>
              <a:gd name="connsiteX22" fmla="*/ 8155951 w 9506215"/>
              <a:gd name="connsiteY22" fmla="*/ 4350820 h 5210044"/>
              <a:gd name="connsiteX23" fmla="*/ 8265099 w 9506215"/>
              <a:gd name="connsiteY23" fmla="*/ 4214385 h 5210044"/>
              <a:gd name="connsiteX24" fmla="*/ 8319673 w 9506215"/>
              <a:gd name="connsiteY24" fmla="*/ 4173518 h 5210044"/>
              <a:gd name="connsiteX25" fmla="*/ 8346960 w 9506215"/>
              <a:gd name="connsiteY25" fmla="*/ 4118944 h 5210044"/>
              <a:gd name="connsiteX26" fmla="*/ 8455982 w 9506215"/>
              <a:gd name="connsiteY26" fmla="*/ 3996216 h 5210044"/>
              <a:gd name="connsiteX27" fmla="*/ 8483268 w 9506215"/>
              <a:gd name="connsiteY27" fmla="*/ 3941642 h 5210044"/>
              <a:gd name="connsiteX28" fmla="*/ 8524263 w 9506215"/>
              <a:gd name="connsiteY28" fmla="*/ 3873488 h 5210044"/>
              <a:gd name="connsiteX29" fmla="*/ 8537843 w 9506215"/>
              <a:gd name="connsiteY29" fmla="*/ 3805207 h 5210044"/>
              <a:gd name="connsiteX30" fmla="*/ 8551549 w 9506215"/>
              <a:gd name="connsiteY30" fmla="*/ 3750633 h 5210044"/>
              <a:gd name="connsiteX31" fmla="*/ 8565130 w 9506215"/>
              <a:gd name="connsiteY31" fmla="*/ 3627905 h 5210044"/>
              <a:gd name="connsiteX32" fmla="*/ 8551549 w 9506215"/>
              <a:gd name="connsiteY32" fmla="*/ 3136992 h 5210044"/>
              <a:gd name="connsiteX33" fmla="*/ 8496976 w 9506215"/>
              <a:gd name="connsiteY33" fmla="*/ 2877829 h 5210044"/>
              <a:gd name="connsiteX34" fmla="*/ 8483268 w 9506215"/>
              <a:gd name="connsiteY34" fmla="*/ 2809674 h 5210044"/>
              <a:gd name="connsiteX35" fmla="*/ 8455982 w 9506215"/>
              <a:gd name="connsiteY35" fmla="*/ 2700526 h 5210044"/>
              <a:gd name="connsiteX36" fmla="*/ 8428821 w 9506215"/>
              <a:gd name="connsiteY36" fmla="*/ 2564091 h 5210044"/>
              <a:gd name="connsiteX37" fmla="*/ 8415114 w 9506215"/>
              <a:gd name="connsiteY37" fmla="*/ 2427783 h 5210044"/>
              <a:gd name="connsiteX38" fmla="*/ 8374247 w 9506215"/>
              <a:gd name="connsiteY38" fmla="*/ 2223194 h 5210044"/>
              <a:gd name="connsiteX39" fmla="*/ 8360541 w 9506215"/>
              <a:gd name="connsiteY39" fmla="*/ 2154913 h 5210044"/>
              <a:gd name="connsiteX40" fmla="*/ 8333253 w 9506215"/>
              <a:gd name="connsiteY40" fmla="*/ 2018604 h 5210044"/>
              <a:gd name="connsiteX41" fmla="*/ 8305966 w 9506215"/>
              <a:gd name="connsiteY41" fmla="*/ 1895876 h 5210044"/>
              <a:gd name="connsiteX42" fmla="*/ 8278679 w 9506215"/>
              <a:gd name="connsiteY42" fmla="*/ 1595719 h 5210044"/>
              <a:gd name="connsiteX43" fmla="*/ 8265099 w 9506215"/>
              <a:gd name="connsiteY43" fmla="*/ 1554852 h 5210044"/>
              <a:gd name="connsiteX44" fmla="*/ 8251519 w 9506215"/>
              <a:gd name="connsiteY44" fmla="*/ 1445704 h 5210044"/>
              <a:gd name="connsiteX45" fmla="*/ 8237812 w 9506215"/>
              <a:gd name="connsiteY45" fmla="*/ 1363843 h 5210044"/>
              <a:gd name="connsiteX46" fmla="*/ 8224233 w 9506215"/>
              <a:gd name="connsiteY46" fmla="*/ 1186541 h 5210044"/>
              <a:gd name="connsiteX47" fmla="*/ 8210524 w 9506215"/>
              <a:gd name="connsiteY47" fmla="*/ 1145673 h 5210044"/>
              <a:gd name="connsiteX48" fmla="*/ 8196945 w 9506215"/>
              <a:gd name="connsiteY48" fmla="*/ 1091100 h 5210044"/>
              <a:gd name="connsiteX49" fmla="*/ 8169658 w 9506215"/>
              <a:gd name="connsiteY49" fmla="*/ 941085 h 5210044"/>
              <a:gd name="connsiteX50" fmla="*/ 8183238 w 9506215"/>
              <a:gd name="connsiteY50" fmla="*/ 872930 h 5210044"/>
              <a:gd name="connsiteX51" fmla="*/ 8265099 w 9506215"/>
              <a:gd name="connsiteY51" fmla="*/ 886511 h 5210044"/>
              <a:gd name="connsiteX52" fmla="*/ 8305966 w 9506215"/>
              <a:gd name="connsiteY52" fmla="*/ 900217 h 5210044"/>
              <a:gd name="connsiteX53" fmla="*/ 8360541 w 9506215"/>
              <a:gd name="connsiteY53" fmla="*/ 913797 h 5210044"/>
              <a:gd name="connsiteX54" fmla="*/ 8455982 w 9506215"/>
              <a:gd name="connsiteY54" fmla="*/ 954792 h 5210044"/>
              <a:gd name="connsiteX55" fmla="*/ 8537843 w 9506215"/>
              <a:gd name="connsiteY55" fmla="*/ 982078 h 5210044"/>
              <a:gd name="connsiteX56" fmla="*/ 8578836 w 9506215"/>
              <a:gd name="connsiteY56" fmla="*/ 995659 h 5210044"/>
              <a:gd name="connsiteX57" fmla="*/ 8633411 w 9506215"/>
              <a:gd name="connsiteY57" fmla="*/ 1009238 h 5210044"/>
              <a:gd name="connsiteX58" fmla="*/ 8728852 w 9506215"/>
              <a:gd name="connsiteY58" fmla="*/ 1050232 h 5210044"/>
              <a:gd name="connsiteX59" fmla="*/ 8783426 w 9506215"/>
              <a:gd name="connsiteY59" fmla="*/ 1063812 h 5210044"/>
              <a:gd name="connsiteX60" fmla="*/ 9206185 w 9506215"/>
              <a:gd name="connsiteY60" fmla="*/ 1050232 h 5210044"/>
              <a:gd name="connsiteX61" fmla="*/ 9288045 w 9506215"/>
              <a:gd name="connsiteY61" fmla="*/ 1022946 h 5210044"/>
              <a:gd name="connsiteX62" fmla="*/ 9328913 w 9506215"/>
              <a:gd name="connsiteY62" fmla="*/ 995659 h 5210044"/>
              <a:gd name="connsiteX63" fmla="*/ 9383486 w 9506215"/>
              <a:gd name="connsiteY63" fmla="*/ 927504 h 5210044"/>
              <a:gd name="connsiteX64" fmla="*/ 9397067 w 9506215"/>
              <a:gd name="connsiteY64" fmla="*/ 886511 h 5210044"/>
              <a:gd name="connsiteX65" fmla="*/ 9424354 w 9506215"/>
              <a:gd name="connsiteY65" fmla="*/ 845643 h 5210044"/>
              <a:gd name="connsiteX66" fmla="*/ 9465348 w 9506215"/>
              <a:gd name="connsiteY66" fmla="*/ 763782 h 5210044"/>
              <a:gd name="connsiteX67" fmla="*/ 9478928 w 9506215"/>
              <a:gd name="connsiteY67" fmla="*/ 709207 h 5210044"/>
              <a:gd name="connsiteX68" fmla="*/ 9506215 w 9506215"/>
              <a:gd name="connsiteY68" fmla="*/ 627347 h 5210044"/>
              <a:gd name="connsiteX69" fmla="*/ 9492635 w 9506215"/>
              <a:gd name="connsiteY69" fmla="*/ 395598 h 5210044"/>
              <a:gd name="connsiteX70" fmla="*/ 9410774 w 9506215"/>
              <a:gd name="connsiteY70" fmla="*/ 231875 h 5210044"/>
              <a:gd name="connsiteX71" fmla="*/ 9397067 w 9506215"/>
              <a:gd name="connsiteY71" fmla="*/ 191009 h 5210044"/>
              <a:gd name="connsiteX72" fmla="*/ 9328913 w 9506215"/>
              <a:gd name="connsiteY72" fmla="*/ 177301 h 5210044"/>
              <a:gd name="connsiteX73" fmla="*/ 9206185 w 9506215"/>
              <a:gd name="connsiteY73" fmla="*/ 136435 h 5210044"/>
              <a:gd name="connsiteX74" fmla="*/ 9151610 w 9506215"/>
              <a:gd name="connsiteY74" fmla="*/ 109147 h 5210044"/>
              <a:gd name="connsiteX75" fmla="*/ 9083456 w 9506215"/>
              <a:gd name="connsiteY75" fmla="*/ 95440 h 5210044"/>
              <a:gd name="connsiteX76" fmla="*/ 9042462 w 9506215"/>
              <a:gd name="connsiteY76" fmla="*/ 81861 h 5210044"/>
              <a:gd name="connsiteX77" fmla="*/ 8810713 w 9506215"/>
              <a:gd name="connsiteY77" fmla="*/ 54574 h 5210044"/>
              <a:gd name="connsiteX78" fmla="*/ 8565130 w 9506215"/>
              <a:gd name="connsiteY78" fmla="*/ 40993 h 5210044"/>
              <a:gd name="connsiteX79" fmla="*/ 8483268 w 9506215"/>
              <a:gd name="connsiteY79" fmla="*/ 27287 h 5210044"/>
              <a:gd name="connsiteX80" fmla="*/ 8346960 w 9506215"/>
              <a:gd name="connsiteY80" fmla="*/ 0 h 5210044"/>
              <a:gd name="connsiteX81" fmla="*/ 7924075 w 9506215"/>
              <a:gd name="connsiteY81" fmla="*/ 27287 h 5210044"/>
              <a:gd name="connsiteX82" fmla="*/ 7637751 w 9506215"/>
              <a:gd name="connsiteY82" fmla="*/ 54574 h 5210044"/>
              <a:gd name="connsiteX83" fmla="*/ 7542184 w 9506215"/>
              <a:gd name="connsiteY83" fmla="*/ 68280 h 5210044"/>
              <a:gd name="connsiteX84" fmla="*/ 7501316 w 9506215"/>
              <a:gd name="connsiteY84" fmla="*/ 81861 h 5210044"/>
              <a:gd name="connsiteX85" fmla="*/ 7392168 w 9506215"/>
              <a:gd name="connsiteY85" fmla="*/ 95440 h 5210044"/>
              <a:gd name="connsiteX86" fmla="*/ 7324015 w 9506215"/>
              <a:gd name="connsiteY86" fmla="*/ 109147 h 5210044"/>
              <a:gd name="connsiteX87" fmla="*/ 7283147 w 9506215"/>
              <a:gd name="connsiteY87" fmla="*/ 136435 h 5210044"/>
              <a:gd name="connsiteX88" fmla="*/ 7242152 w 9506215"/>
              <a:gd name="connsiteY88" fmla="*/ 150014 h 5210044"/>
              <a:gd name="connsiteX89" fmla="*/ 7146712 w 9506215"/>
              <a:gd name="connsiteY89" fmla="*/ 177301 h 5210044"/>
              <a:gd name="connsiteX90" fmla="*/ 7064851 w 9506215"/>
              <a:gd name="connsiteY90" fmla="*/ 218296 h 5210044"/>
              <a:gd name="connsiteX91" fmla="*/ 6969409 w 9506215"/>
              <a:gd name="connsiteY91" fmla="*/ 245582 h 5210044"/>
              <a:gd name="connsiteX92" fmla="*/ 6914836 w 9506215"/>
              <a:gd name="connsiteY92" fmla="*/ 272743 h 5210044"/>
              <a:gd name="connsiteX93" fmla="*/ 6846681 w 9506215"/>
              <a:gd name="connsiteY93" fmla="*/ 300030 h 5210044"/>
              <a:gd name="connsiteX94" fmla="*/ 6805815 w 9506215"/>
              <a:gd name="connsiteY94" fmla="*/ 327317 h 5210044"/>
              <a:gd name="connsiteX95" fmla="*/ 6764821 w 9506215"/>
              <a:gd name="connsiteY95" fmla="*/ 341023 h 5210044"/>
              <a:gd name="connsiteX96" fmla="*/ 6587519 w 9506215"/>
              <a:gd name="connsiteY96" fmla="*/ 436464 h 5210044"/>
              <a:gd name="connsiteX97" fmla="*/ 6464791 w 9506215"/>
              <a:gd name="connsiteY97" fmla="*/ 463752 h 5210044"/>
              <a:gd name="connsiteX98" fmla="*/ 6342063 w 9506215"/>
              <a:gd name="connsiteY98" fmla="*/ 518326 h 5210044"/>
              <a:gd name="connsiteX99" fmla="*/ 6287488 w 9506215"/>
              <a:gd name="connsiteY99" fmla="*/ 531906 h 5210044"/>
              <a:gd name="connsiteX100" fmla="*/ 6137473 w 9506215"/>
              <a:gd name="connsiteY100" fmla="*/ 572900 h 5210044"/>
              <a:gd name="connsiteX101" fmla="*/ 6069320 w 9506215"/>
              <a:gd name="connsiteY101" fmla="*/ 600187 h 5210044"/>
              <a:gd name="connsiteX102" fmla="*/ 5769162 w 9506215"/>
              <a:gd name="connsiteY102" fmla="*/ 627347 h 5210044"/>
              <a:gd name="connsiteX103" fmla="*/ 5332823 w 9506215"/>
              <a:gd name="connsiteY103" fmla="*/ 654634 h 5210044"/>
              <a:gd name="connsiteX104" fmla="*/ 4241723 w 9506215"/>
              <a:gd name="connsiteY104" fmla="*/ 641053 h 5210044"/>
              <a:gd name="connsiteX105" fmla="*/ 3736977 w 9506215"/>
              <a:gd name="connsiteY105" fmla="*/ 613767 h 5210044"/>
              <a:gd name="connsiteX106" fmla="*/ 2700450 w 9506215"/>
              <a:gd name="connsiteY106" fmla="*/ 600187 h 5210044"/>
              <a:gd name="connsiteX107" fmla="*/ 1923087 w 9506215"/>
              <a:gd name="connsiteY107" fmla="*/ 572900 h 5210044"/>
              <a:gd name="connsiteX108" fmla="*/ 709259 w 9506215"/>
              <a:gd name="connsiteY108" fmla="*/ 586480 h 5210044"/>
              <a:gd name="connsiteX109" fmla="*/ 668265 w 9506215"/>
              <a:gd name="connsiteY109" fmla="*/ 600187 h 5210044"/>
              <a:gd name="connsiteX110" fmla="*/ 559244 w 9506215"/>
              <a:gd name="connsiteY110" fmla="*/ 613767 h 5210044"/>
              <a:gd name="connsiteX111" fmla="*/ 463676 w 9506215"/>
              <a:gd name="connsiteY111" fmla="*/ 668342 h 5210044"/>
              <a:gd name="connsiteX112" fmla="*/ 409229 w 9506215"/>
              <a:gd name="connsiteY112" fmla="*/ 681921 h 5210044"/>
              <a:gd name="connsiteX113" fmla="*/ 381942 w 9506215"/>
              <a:gd name="connsiteY113" fmla="*/ 722916 h 5210044"/>
              <a:gd name="connsiteX114" fmla="*/ 300081 w 9506215"/>
              <a:gd name="connsiteY114" fmla="*/ 791069 h 5210044"/>
              <a:gd name="connsiteX115" fmla="*/ 259087 w 9506215"/>
              <a:gd name="connsiteY115" fmla="*/ 872930 h 5210044"/>
              <a:gd name="connsiteX116" fmla="*/ 204640 w 9506215"/>
              <a:gd name="connsiteY116" fmla="*/ 995659 h 5210044"/>
              <a:gd name="connsiteX117" fmla="*/ 204640 w 9506215"/>
              <a:gd name="connsiteY117" fmla="*/ 1691288 h 5210044"/>
              <a:gd name="connsiteX118" fmla="*/ 231927 w 9506215"/>
              <a:gd name="connsiteY118" fmla="*/ 1909457 h 5210044"/>
              <a:gd name="connsiteX119" fmla="*/ 245507 w 9506215"/>
              <a:gd name="connsiteY119" fmla="*/ 2059472 h 5210044"/>
              <a:gd name="connsiteX120" fmla="*/ 231927 w 9506215"/>
              <a:gd name="connsiteY120" fmla="*/ 2482230 h 5210044"/>
              <a:gd name="connsiteX121" fmla="*/ 218220 w 9506215"/>
              <a:gd name="connsiteY121" fmla="*/ 2523224 h 5210044"/>
              <a:gd name="connsiteX122" fmla="*/ 190932 w 9506215"/>
              <a:gd name="connsiteY122" fmla="*/ 2659533 h 5210044"/>
              <a:gd name="connsiteX123" fmla="*/ 136359 w 9506215"/>
              <a:gd name="connsiteY123" fmla="*/ 2782387 h 5210044"/>
              <a:gd name="connsiteX124" fmla="*/ 109072 w 9506215"/>
              <a:gd name="connsiteY124" fmla="*/ 2945983 h 5210044"/>
              <a:gd name="connsiteX125" fmla="*/ 81784 w 9506215"/>
              <a:gd name="connsiteY125" fmla="*/ 3027843 h 5210044"/>
              <a:gd name="connsiteX126" fmla="*/ 68204 w 9506215"/>
              <a:gd name="connsiteY126" fmla="*/ 3082417 h 5210044"/>
              <a:gd name="connsiteX127" fmla="*/ 54497 w 9506215"/>
              <a:gd name="connsiteY127" fmla="*/ 3191440 h 5210044"/>
              <a:gd name="connsiteX128" fmla="*/ 40917 w 9506215"/>
              <a:gd name="connsiteY128" fmla="*/ 3232433 h 5210044"/>
              <a:gd name="connsiteX129" fmla="*/ 27286 w 9506215"/>
              <a:gd name="connsiteY129" fmla="*/ 3314294 h 5210044"/>
              <a:gd name="connsiteX130" fmla="*/ 0 w 9506215"/>
              <a:gd name="connsiteY130" fmla="*/ 3559751 h 5210044"/>
              <a:gd name="connsiteX131" fmla="*/ 13643 w 9506215"/>
              <a:gd name="connsiteY131" fmla="*/ 4118944 h 5210044"/>
              <a:gd name="connsiteX132" fmla="*/ 27286 w 9506215"/>
              <a:gd name="connsiteY132" fmla="*/ 4214385 h 5210044"/>
              <a:gd name="connsiteX133" fmla="*/ 54497 w 9506215"/>
              <a:gd name="connsiteY133" fmla="*/ 4268959 h 5210044"/>
              <a:gd name="connsiteX134" fmla="*/ 95491 w 9506215"/>
              <a:gd name="connsiteY134" fmla="*/ 4418974 h 5210044"/>
              <a:gd name="connsiteX135" fmla="*/ 109072 w 9506215"/>
              <a:gd name="connsiteY135" fmla="*/ 4459969 h 5210044"/>
              <a:gd name="connsiteX136" fmla="*/ 136359 w 9506215"/>
              <a:gd name="connsiteY136" fmla="*/ 4500835 h 5210044"/>
              <a:gd name="connsiteX137" fmla="*/ 190932 w 9506215"/>
              <a:gd name="connsiteY137" fmla="*/ 4596277 h 5210044"/>
              <a:gd name="connsiteX138" fmla="*/ 245507 w 9506215"/>
              <a:gd name="connsiteY138" fmla="*/ 4678137 h 5210044"/>
              <a:gd name="connsiteX139" fmla="*/ 272794 w 9506215"/>
              <a:gd name="connsiteY139" fmla="*/ 4732712 h 5210044"/>
              <a:gd name="connsiteX140" fmla="*/ 395522 w 9506215"/>
              <a:gd name="connsiteY140" fmla="*/ 4869020 h 5210044"/>
              <a:gd name="connsiteX141" fmla="*/ 436389 w 9506215"/>
              <a:gd name="connsiteY141" fmla="*/ 4910014 h 5210044"/>
              <a:gd name="connsiteX142" fmla="*/ 490963 w 9506215"/>
              <a:gd name="connsiteY142" fmla="*/ 4923594 h 5210044"/>
              <a:gd name="connsiteX143" fmla="*/ 586531 w 9506215"/>
              <a:gd name="connsiteY143" fmla="*/ 4978168 h 5210044"/>
              <a:gd name="connsiteX144" fmla="*/ 668265 w 9506215"/>
              <a:gd name="connsiteY144" fmla="*/ 5019035 h 5210044"/>
              <a:gd name="connsiteX145" fmla="*/ 763833 w 9506215"/>
              <a:gd name="connsiteY145" fmla="*/ 5073609 h 5210044"/>
              <a:gd name="connsiteX146" fmla="*/ 804700 w 9506215"/>
              <a:gd name="connsiteY146" fmla="*/ 5087316 h 5210044"/>
              <a:gd name="connsiteX147" fmla="*/ 913848 w 9506215"/>
              <a:gd name="connsiteY147" fmla="*/ 5114603 h 5210044"/>
              <a:gd name="connsiteX148" fmla="*/ 1009289 w 9506215"/>
              <a:gd name="connsiteY148" fmla="*/ 5128183 h 5210044"/>
              <a:gd name="connsiteX149" fmla="*/ 1145724 w 9506215"/>
              <a:gd name="connsiteY149" fmla="*/ 5141890 h 5210044"/>
              <a:gd name="connsiteX150" fmla="*/ 1227459 w 9506215"/>
              <a:gd name="connsiteY150" fmla="*/ 5155470 h 5210044"/>
              <a:gd name="connsiteX151" fmla="*/ 1295740 w 9506215"/>
              <a:gd name="connsiteY151" fmla="*/ 5169177 h 5210044"/>
              <a:gd name="connsiteX152" fmla="*/ 1473042 w 9506215"/>
              <a:gd name="connsiteY152" fmla="*/ 5182757 h 5210044"/>
              <a:gd name="connsiteX153" fmla="*/ 1663924 w 9506215"/>
              <a:gd name="connsiteY153" fmla="*/ 5210044 h 5210044"/>
              <a:gd name="connsiteX154" fmla="*/ 2536855 w 9506215"/>
              <a:gd name="connsiteY154" fmla="*/ 5196337 h 5210044"/>
              <a:gd name="connsiteX155" fmla="*/ 2809598 w 9506215"/>
              <a:gd name="connsiteY155" fmla="*/ 5169177 h 5210044"/>
              <a:gd name="connsiteX156" fmla="*/ 2877753 w 9506215"/>
              <a:gd name="connsiteY156" fmla="*/ 5087316 h 5210044"/>
              <a:gd name="connsiteX157" fmla="*/ 2932327 w 9506215"/>
              <a:gd name="connsiteY157" fmla="*/ 5032742 h 5210044"/>
              <a:gd name="connsiteX158" fmla="*/ 2864172 w 9506215"/>
              <a:gd name="connsiteY158" fmla="*/ 5087316 h 52100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  <a:cxn ang="114">
                <a:pos x="connsiteX114" y="connsiteY114"/>
              </a:cxn>
              <a:cxn ang="115">
                <a:pos x="connsiteX115" y="connsiteY115"/>
              </a:cxn>
              <a:cxn ang="116">
                <a:pos x="connsiteX116" y="connsiteY116"/>
              </a:cxn>
              <a:cxn ang="117">
                <a:pos x="connsiteX117" y="connsiteY117"/>
              </a:cxn>
              <a:cxn ang="118">
                <a:pos x="connsiteX118" y="connsiteY118"/>
              </a:cxn>
              <a:cxn ang="119">
                <a:pos x="connsiteX119" y="connsiteY119"/>
              </a:cxn>
              <a:cxn ang="120">
                <a:pos x="connsiteX120" y="connsiteY120"/>
              </a:cxn>
              <a:cxn ang="121">
                <a:pos x="connsiteX121" y="connsiteY121"/>
              </a:cxn>
              <a:cxn ang="122">
                <a:pos x="connsiteX122" y="connsiteY122"/>
              </a:cxn>
              <a:cxn ang="123">
                <a:pos x="connsiteX123" y="connsiteY123"/>
              </a:cxn>
              <a:cxn ang="124">
                <a:pos x="connsiteX124" y="connsiteY124"/>
              </a:cxn>
              <a:cxn ang="125">
                <a:pos x="connsiteX125" y="connsiteY125"/>
              </a:cxn>
              <a:cxn ang="126">
                <a:pos x="connsiteX126" y="connsiteY126"/>
              </a:cxn>
              <a:cxn ang="127">
                <a:pos x="connsiteX127" y="connsiteY127"/>
              </a:cxn>
              <a:cxn ang="128">
                <a:pos x="connsiteX128" y="connsiteY128"/>
              </a:cxn>
              <a:cxn ang="129">
                <a:pos x="connsiteX129" y="connsiteY129"/>
              </a:cxn>
              <a:cxn ang="130">
                <a:pos x="connsiteX130" y="connsiteY130"/>
              </a:cxn>
              <a:cxn ang="131">
                <a:pos x="connsiteX131" y="connsiteY131"/>
              </a:cxn>
              <a:cxn ang="132">
                <a:pos x="connsiteX132" y="connsiteY132"/>
              </a:cxn>
              <a:cxn ang="133">
                <a:pos x="connsiteX133" y="connsiteY133"/>
              </a:cxn>
              <a:cxn ang="134">
                <a:pos x="connsiteX134" y="connsiteY134"/>
              </a:cxn>
              <a:cxn ang="135">
                <a:pos x="connsiteX135" y="connsiteY135"/>
              </a:cxn>
              <a:cxn ang="136">
                <a:pos x="connsiteX136" y="connsiteY136"/>
              </a:cxn>
              <a:cxn ang="137">
                <a:pos x="connsiteX137" y="connsiteY137"/>
              </a:cxn>
              <a:cxn ang="138">
                <a:pos x="connsiteX138" y="connsiteY138"/>
              </a:cxn>
              <a:cxn ang="139">
                <a:pos x="connsiteX139" y="connsiteY139"/>
              </a:cxn>
              <a:cxn ang="140">
                <a:pos x="connsiteX140" y="connsiteY140"/>
              </a:cxn>
              <a:cxn ang="141">
                <a:pos x="connsiteX141" y="connsiteY141"/>
              </a:cxn>
              <a:cxn ang="142">
                <a:pos x="connsiteX142" y="connsiteY142"/>
              </a:cxn>
              <a:cxn ang="143">
                <a:pos x="connsiteX143" y="connsiteY143"/>
              </a:cxn>
              <a:cxn ang="144">
                <a:pos x="connsiteX144" y="connsiteY144"/>
              </a:cxn>
              <a:cxn ang="145">
                <a:pos x="connsiteX145" y="connsiteY145"/>
              </a:cxn>
              <a:cxn ang="146">
                <a:pos x="connsiteX146" y="connsiteY146"/>
              </a:cxn>
              <a:cxn ang="147">
                <a:pos x="connsiteX147" y="connsiteY147"/>
              </a:cxn>
              <a:cxn ang="148">
                <a:pos x="connsiteX148" y="connsiteY148"/>
              </a:cxn>
              <a:cxn ang="149">
                <a:pos x="connsiteX149" y="connsiteY149"/>
              </a:cxn>
              <a:cxn ang="150">
                <a:pos x="connsiteX150" y="connsiteY150"/>
              </a:cxn>
              <a:cxn ang="151">
                <a:pos x="connsiteX151" y="connsiteY151"/>
              </a:cxn>
              <a:cxn ang="152">
                <a:pos x="connsiteX152" y="connsiteY152"/>
              </a:cxn>
              <a:cxn ang="153">
                <a:pos x="connsiteX153" y="connsiteY153"/>
              </a:cxn>
              <a:cxn ang="154">
                <a:pos x="connsiteX154" y="connsiteY154"/>
              </a:cxn>
              <a:cxn ang="155">
                <a:pos x="connsiteX155" y="connsiteY155"/>
              </a:cxn>
              <a:cxn ang="156">
                <a:pos x="connsiteX156" y="connsiteY156"/>
              </a:cxn>
              <a:cxn ang="157">
                <a:pos x="connsiteX157" y="connsiteY157"/>
              </a:cxn>
              <a:cxn ang="158">
                <a:pos x="connsiteX158" y="connsiteY158"/>
              </a:cxn>
            </a:cxnLst>
            <a:rect l="l" t="t" r="r" b="b"/>
            <a:pathLst>
              <a:path w="9506215" h="5210044">
                <a:moveTo>
                  <a:pt x="2864172" y="5087316"/>
                </a:moveTo>
                <a:cubicBezTo>
                  <a:pt x="3111532" y="5004821"/>
                  <a:pt x="2802110" y="5104196"/>
                  <a:pt x="3014188" y="5046322"/>
                </a:cubicBezTo>
                <a:cubicBezTo>
                  <a:pt x="3041855" y="5038834"/>
                  <a:pt x="3067873" y="5024747"/>
                  <a:pt x="3096049" y="5019035"/>
                </a:cubicBezTo>
                <a:cubicBezTo>
                  <a:pt x="3174483" y="5003424"/>
                  <a:pt x="3427808" y="4993779"/>
                  <a:pt x="3464234" y="4991875"/>
                </a:cubicBezTo>
                <a:cubicBezTo>
                  <a:pt x="3852851" y="4997967"/>
                  <a:pt x="4258350" y="5020939"/>
                  <a:pt x="4650775" y="4991875"/>
                </a:cubicBezTo>
                <a:cubicBezTo>
                  <a:pt x="4703699" y="4987940"/>
                  <a:pt x="4723370" y="4940347"/>
                  <a:pt x="4773630" y="4923594"/>
                </a:cubicBezTo>
                <a:cubicBezTo>
                  <a:pt x="4911080" y="4877777"/>
                  <a:pt x="4697861" y="4947708"/>
                  <a:pt x="4869071" y="4896307"/>
                </a:cubicBezTo>
                <a:cubicBezTo>
                  <a:pt x="4896612" y="4888057"/>
                  <a:pt x="4922122" y="4869273"/>
                  <a:pt x="4950932" y="4869020"/>
                </a:cubicBezTo>
                <a:lnTo>
                  <a:pt x="6464791" y="4855440"/>
                </a:lnTo>
                <a:lnTo>
                  <a:pt x="6628386" y="4841733"/>
                </a:lnTo>
                <a:cubicBezTo>
                  <a:pt x="6669379" y="4837925"/>
                  <a:pt x="6710373" y="4832976"/>
                  <a:pt x="6751240" y="4828153"/>
                </a:cubicBezTo>
                <a:lnTo>
                  <a:pt x="7092138" y="4787285"/>
                </a:lnTo>
                <a:cubicBezTo>
                  <a:pt x="7274263" y="4765202"/>
                  <a:pt x="7130720" y="4783351"/>
                  <a:pt x="7283147" y="4759999"/>
                </a:cubicBezTo>
                <a:cubicBezTo>
                  <a:pt x="7314877" y="4755049"/>
                  <a:pt x="7347113" y="4753019"/>
                  <a:pt x="7378588" y="4746292"/>
                </a:cubicBezTo>
                <a:cubicBezTo>
                  <a:pt x="7431005" y="4735123"/>
                  <a:pt x="7613384" y="4674203"/>
                  <a:pt x="7637751" y="4664431"/>
                </a:cubicBezTo>
                <a:cubicBezTo>
                  <a:pt x="7723293" y="4630290"/>
                  <a:pt x="7682172" y="4643109"/>
                  <a:pt x="7760480" y="4623564"/>
                </a:cubicBezTo>
                <a:cubicBezTo>
                  <a:pt x="7783198" y="4609983"/>
                  <a:pt x="7804392" y="4593358"/>
                  <a:pt x="7828634" y="4582696"/>
                </a:cubicBezTo>
                <a:cubicBezTo>
                  <a:pt x="7845767" y="4575082"/>
                  <a:pt x="7866455" y="4577366"/>
                  <a:pt x="7883207" y="4568989"/>
                </a:cubicBezTo>
                <a:cubicBezTo>
                  <a:pt x="7903514" y="4558836"/>
                  <a:pt x="7919252" y="4541322"/>
                  <a:pt x="7937781" y="4528123"/>
                </a:cubicBezTo>
                <a:cubicBezTo>
                  <a:pt x="7951108" y="4518603"/>
                  <a:pt x="7964054" y="4508197"/>
                  <a:pt x="7978648" y="4500835"/>
                </a:cubicBezTo>
                <a:cubicBezTo>
                  <a:pt x="7991594" y="4494363"/>
                  <a:pt x="8005936" y="4491698"/>
                  <a:pt x="8019643" y="4487129"/>
                </a:cubicBezTo>
                <a:cubicBezTo>
                  <a:pt x="8037792" y="4464410"/>
                  <a:pt x="8053530" y="4439535"/>
                  <a:pt x="8074217" y="4418974"/>
                </a:cubicBezTo>
                <a:cubicBezTo>
                  <a:pt x="8200371" y="4292692"/>
                  <a:pt x="8021928" y="4507181"/>
                  <a:pt x="8155951" y="4350820"/>
                </a:cubicBezTo>
                <a:cubicBezTo>
                  <a:pt x="8216870" y="4279747"/>
                  <a:pt x="8184380" y="4295104"/>
                  <a:pt x="8265099" y="4214385"/>
                </a:cubicBezTo>
                <a:cubicBezTo>
                  <a:pt x="8281218" y="4198393"/>
                  <a:pt x="8301524" y="4187098"/>
                  <a:pt x="8319673" y="4173518"/>
                </a:cubicBezTo>
                <a:cubicBezTo>
                  <a:pt x="8328812" y="4155369"/>
                  <a:pt x="8334777" y="4135189"/>
                  <a:pt x="8346960" y="4118944"/>
                </a:cubicBezTo>
                <a:cubicBezTo>
                  <a:pt x="8478827" y="3943164"/>
                  <a:pt x="8321196" y="4198393"/>
                  <a:pt x="8455982" y="3996216"/>
                </a:cubicBezTo>
                <a:cubicBezTo>
                  <a:pt x="8467277" y="3979209"/>
                  <a:pt x="8473496" y="3959410"/>
                  <a:pt x="8483268" y="3941642"/>
                </a:cubicBezTo>
                <a:cubicBezTo>
                  <a:pt x="8496213" y="3918416"/>
                  <a:pt x="8510556" y="3896206"/>
                  <a:pt x="8524263" y="3873488"/>
                </a:cubicBezTo>
                <a:cubicBezTo>
                  <a:pt x="8528832" y="3850770"/>
                  <a:pt x="8532892" y="3827924"/>
                  <a:pt x="8537843" y="3805207"/>
                </a:cubicBezTo>
                <a:cubicBezTo>
                  <a:pt x="8541904" y="3786931"/>
                  <a:pt x="8548631" y="3769163"/>
                  <a:pt x="8551549" y="3750633"/>
                </a:cubicBezTo>
                <a:cubicBezTo>
                  <a:pt x="8557768" y="3710020"/>
                  <a:pt x="8560561" y="3668898"/>
                  <a:pt x="8565130" y="3627905"/>
                </a:cubicBezTo>
                <a:cubicBezTo>
                  <a:pt x="8560561" y="3464310"/>
                  <a:pt x="8564369" y="3300206"/>
                  <a:pt x="8551549" y="3136992"/>
                </a:cubicBezTo>
                <a:cubicBezTo>
                  <a:pt x="8541904" y="3015026"/>
                  <a:pt x="8518044" y="2972635"/>
                  <a:pt x="8496976" y="2877829"/>
                </a:cubicBezTo>
                <a:cubicBezTo>
                  <a:pt x="8491899" y="2855237"/>
                  <a:pt x="8488472" y="2832139"/>
                  <a:pt x="8483268" y="2809674"/>
                </a:cubicBezTo>
                <a:cubicBezTo>
                  <a:pt x="8474893" y="2773123"/>
                  <a:pt x="8462201" y="2737459"/>
                  <a:pt x="8455982" y="2700526"/>
                </a:cubicBezTo>
                <a:cubicBezTo>
                  <a:pt x="8439355" y="2600135"/>
                  <a:pt x="8449128" y="2645445"/>
                  <a:pt x="8428821" y="2564091"/>
                </a:cubicBezTo>
                <a:cubicBezTo>
                  <a:pt x="8424253" y="2518655"/>
                  <a:pt x="8421968" y="2472965"/>
                  <a:pt x="8415114" y="2427783"/>
                </a:cubicBezTo>
                <a:cubicBezTo>
                  <a:pt x="8415114" y="2427656"/>
                  <a:pt x="8380973" y="2257208"/>
                  <a:pt x="8374247" y="2223194"/>
                </a:cubicBezTo>
                <a:cubicBezTo>
                  <a:pt x="8369678" y="2200475"/>
                  <a:pt x="8364348" y="2177757"/>
                  <a:pt x="8360541" y="2154913"/>
                </a:cubicBezTo>
                <a:cubicBezTo>
                  <a:pt x="8333887" y="1994618"/>
                  <a:pt x="8360413" y="2140572"/>
                  <a:pt x="8333253" y="2018604"/>
                </a:cubicBezTo>
                <a:cubicBezTo>
                  <a:pt x="8298732" y="1862751"/>
                  <a:pt x="8339219" y="2028885"/>
                  <a:pt x="8305966" y="1895876"/>
                </a:cubicBezTo>
                <a:cubicBezTo>
                  <a:pt x="8299493" y="1790917"/>
                  <a:pt x="8301016" y="1695984"/>
                  <a:pt x="8278679" y="1595719"/>
                </a:cubicBezTo>
                <a:cubicBezTo>
                  <a:pt x="8275633" y="1581759"/>
                  <a:pt x="8269668" y="1568432"/>
                  <a:pt x="8265099" y="1554852"/>
                </a:cubicBezTo>
                <a:cubicBezTo>
                  <a:pt x="8260530" y="1518428"/>
                  <a:pt x="8256596" y="1482001"/>
                  <a:pt x="8251519" y="1445704"/>
                </a:cubicBezTo>
                <a:cubicBezTo>
                  <a:pt x="8247585" y="1418418"/>
                  <a:pt x="8240732" y="1391384"/>
                  <a:pt x="8237812" y="1363843"/>
                </a:cubicBezTo>
                <a:cubicBezTo>
                  <a:pt x="8231593" y="1304953"/>
                  <a:pt x="8231593" y="1245431"/>
                  <a:pt x="8224233" y="1186541"/>
                </a:cubicBezTo>
                <a:cubicBezTo>
                  <a:pt x="8222455" y="1172326"/>
                  <a:pt x="8214460" y="1159508"/>
                  <a:pt x="8210524" y="1145673"/>
                </a:cubicBezTo>
                <a:cubicBezTo>
                  <a:pt x="8205449" y="1127652"/>
                  <a:pt x="8200245" y="1109630"/>
                  <a:pt x="8196945" y="1091100"/>
                </a:cubicBezTo>
                <a:cubicBezTo>
                  <a:pt x="8164328" y="911893"/>
                  <a:pt x="8200626" y="1064828"/>
                  <a:pt x="8169658" y="941085"/>
                </a:cubicBezTo>
                <a:cubicBezTo>
                  <a:pt x="8174227" y="918367"/>
                  <a:pt x="8163186" y="884353"/>
                  <a:pt x="8183238" y="872930"/>
                </a:cubicBezTo>
                <a:cubicBezTo>
                  <a:pt x="8207225" y="859224"/>
                  <a:pt x="8238066" y="880545"/>
                  <a:pt x="8265099" y="886511"/>
                </a:cubicBezTo>
                <a:cubicBezTo>
                  <a:pt x="8279187" y="889683"/>
                  <a:pt x="8292132" y="896283"/>
                  <a:pt x="8305966" y="900217"/>
                </a:cubicBezTo>
                <a:cubicBezTo>
                  <a:pt x="8323989" y="905294"/>
                  <a:pt x="8342518" y="908721"/>
                  <a:pt x="8360541" y="913797"/>
                </a:cubicBezTo>
                <a:cubicBezTo>
                  <a:pt x="8437452" y="935754"/>
                  <a:pt x="8365109" y="918367"/>
                  <a:pt x="8455982" y="954792"/>
                </a:cubicBezTo>
                <a:cubicBezTo>
                  <a:pt x="8482761" y="965452"/>
                  <a:pt x="8510556" y="972941"/>
                  <a:pt x="8537843" y="982078"/>
                </a:cubicBezTo>
                <a:cubicBezTo>
                  <a:pt x="8551549" y="986521"/>
                  <a:pt x="8564876" y="992232"/>
                  <a:pt x="8578836" y="995659"/>
                </a:cubicBezTo>
                <a:cubicBezTo>
                  <a:pt x="8596986" y="1000227"/>
                  <a:pt x="8615388" y="1004162"/>
                  <a:pt x="8633411" y="1009238"/>
                </a:cubicBezTo>
                <a:cubicBezTo>
                  <a:pt x="8728218" y="1036399"/>
                  <a:pt x="8612470" y="1006573"/>
                  <a:pt x="8728852" y="1050232"/>
                </a:cubicBezTo>
                <a:cubicBezTo>
                  <a:pt x="8746366" y="1056832"/>
                  <a:pt x="8765149" y="1059244"/>
                  <a:pt x="8783426" y="1063812"/>
                </a:cubicBezTo>
                <a:cubicBezTo>
                  <a:pt x="8924303" y="1059244"/>
                  <a:pt x="9065688" y="1061656"/>
                  <a:pt x="9206185" y="1050232"/>
                </a:cubicBezTo>
                <a:cubicBezTo>
                  <a:pt x="9234867" y="1047947"/>
                  <a:pt x="9264058" y="1038937"/>
                  <a:pt x="9288045" y="1022946"/>
                </a:cubicBezTo>
                <a:lnTo>
                  <a:pt x="9328913" y="995659"/>
                </a:lnTo>
                <a:cubicBezTo>
                  <a:pt x="9363180" y="892856"/>
                  <a:pt x="9312921" y="1015584"/>
                  <a:pt x="9383486" y="927504"/>
                </a:cubicBezTo>
                <a:cubicBezTo>
                  <a:pt x="9392498" y="916209"/>
                  <a:pt x="9390721" y="899455"/>
                  <a:pt x="9397067" y="886511"/>
                </a:cubicBezTo>
                <a:cubicBezTo>
                  <a:pt x="9404428" y="871915"/>
                  <a:pt x="9417120" y="860238"/>
                  <a:pt x="9424354" y="845643"/>
                </a:cubicBezTo>
                <a:cubicBezTo>
                  <a:pt x="9480832" y="732687"/>
                  <a:pt x="9387167" y="881053"/>
                  <a:pt x="9465348" y="763782"/>
                </a:cubicBezTo>
                <a:cubicBezTo>
                  <a:pt x="9469917" y="745633"/>
                  <a:pt x="9473597" y="727230"/>
                  <a:pt x="9478928" y="709207"/>
                </a:cubicBezTo>
                <a:cubicBezTo>
                  <a:pt x="9487178" y="681667"/>
                  <a:pt x="9506215" y="627347"/>
                  <a:pt x="9506215" y="627347"/>
                </a:cubicBezTo>
                <a:cubicBezTo>
                  <a:pt x="9501646" y="550181"/>
                  <a:pt x="9502661" y="472382"/>
                  <a:pt x="9492635" y="395598"/>
                </a:cubicBezTo>
                <a:cubicBezTo>
                  <a:pt x="9472709" y="243171"/>
                  <a:pt x="9461032" y="382653"/>
                  <a:pt x="9410774" y="231875"/>
                </a:cubicBezTo>
                <a:cubicBezTo>
                  <a:pt x="9406204" y="218296"/>
                  <a:pt x="9409124" y="199004"/>
                  <a:pt x="9397067" y="191009"/>
                </a:cubicBezTo>
                <a:cubicBezTo>
                  <a:pt x="9377775" y="178063"/>
                  <a:pt x="9351630" y="181871"/>
                  <a:pt x="9328913" y="177301"/>
                </a:cubicBezTo>
                <a:cubicBezTo>
                  <a:pt x="9191843" y="108767"/>
                  <a:pt x="9364830" y="189358"/>
                  <a:pt x="9206185" y="136435"/>
                </a:cubicBezTo>
                <a:cubicBezTo>
                  <a:pt x="9186893" y="129962"/>
                  <a:pt x="9170901" y="115620"/>
                  <a:pt x="9151610" y="109147"/>
                </a:cubicBezTo>
                <a:cubicBezTo>
                  <a:pt x="9129654" y="101786"/>
                  <a:pt x="9105920" y="101151"/>
                  <a:pt x="9083456" y="95440"/>
                </a:cubicBezTo>
                <a:cubicBezTo>
                  <a:pt x="9069495" y="92014"/>
                  <a:pt x="9056550" y="85034"/>
                  <a:pt x="9042462" y="81861"/>
                </a:cubicBezTo>
                <a:cubicBezTo>
                  <a:pt x="8972785" y="66377"/>
                  <a:pt x="8876328" y="59143"/>
                  <a:pt x="8810713" y="54574"/>
                </a:cubicBezTo>
                <a:cubicBezTo>
                  <a:pt x="8728852" y="48989"/>
                  <a:pt x="8646991" y="45435"/>
                  <a:pt x="8565130" y="40993"/>
                </a:cubicBezTo>
                <a:cubicBezTo>
                  <a:pt x="8537843" y="36424"/>
                  <a:pt x="8510556" y="32363"/>
                  <a:pt x="8483268" y="27287"/>
                </a:cubicBezTo>
                <a:cubicBezTo>
                  <a:pt x="8437705" y="18783"/>
                  <a:pt x="8346960" y="0"/>
                  <a:pt x="8346960" y="0"/>
                </a:cubicBezTo>
                <a:cubicBezTo>
                  <a:pt x="8205956" y="9137"/>
                  <a:pt x="8063937" y="7360"/>
                  <a:pt x="7924075" y="27287"/>
                </a:cubicBezTo>
                <a:cubicBezTo>
                  <a:pt x="7765430" y="50005"/>
                  <a:pt x="7860744" y="38709"/>
                  <a:pt x="7637751" y="54574"/>
                </a:cubicBezTo>
                <a:cubicBezTo>
                  <a:pt x="7605895" y="59143"/>
                  <a:pt x="7573786" y="61934"/>
                  <a:pt x="7542184" y="68280"/>
                </a:cubicBezTo>
                <a:cubicBezTo>
                  <a:pt x="7528095" y="71073"/>
                  <a:pt x="7515531" y="79323"/>
                  <a:pt x="7501316" y="81861"/>
                </a:cubicBezTo>
                <a:cubicBezTo>
                  <a:pt x="7465273" y="88460"/>
                  <a:pt x="7428466" y="89983"/>
                  <a:pt x="7392168" y="95440"/>
                </a:cubicBezTo>
                <a:cubicBezTo>
                  <a:pt x="7369323" y="98994"/>
                  <a:pt x="7346732" y="104578"/>
                  <a:pt x="7324015" y="109147"/>
                </a:cubicBezTo>
                <a:cubicBezTo>
                  <a:pt x="7310434" y="118285"/>
                  <a:pt x="7297743" y="129073"/>
                  <a:pt x="7283147" y="136435"/>
                </a:cubicBezTo>
                <a:cubicBezTo>
                  <a:pt x="7270201" y="142781"/>
                  <a:pt x="7255988" y="145953"/>
                  <a:pt x="7242152" y="150014"/>
                </a:cubicBezTo>
                <a:cubicBezTo>
                  <a:pt x="7210550" y="159533"/>
                  <a:pt x="7178441" y="167782"/>
                  <a:pt x="7146712" y="177301"/>
                </a:cubicBezTo>
                <a:cubicBezTo>
                  <a:pt x="6985401" y="225783"/>
                  <a:pt x="7237330" y="149253"/>
                  <a:pt x="7064851" y="218296"/>
                </a:cubicBezTo>
                <a:cubicBezTo>
                  <a:pt x="7034137" y="230480"/>
                  <a:pt x="7000504" y="234160"/>
                  <a:pt x="6969409" y="245582"/>
                </a:cubicBezTo>
                <a:cubicBezTo>
                  <a:pt x="6950372" y="252436"/>
                  <a:pt x="6933493" y="264493"/>
                  <a:pt x="6914836" y="272743"/>
                </a:cubicBezTo>
                <a:cubicBezTo>
                  <a:pt x="6892499" y="282769"/>
                  <a:pt x="6868512" y="289114"/>
                  <a:pt x="6846681" y="300030"/>
                </a:cubicBezTo>
                <a:cubicBezTo>
                  <a:pt x="6831959" y="307391"/>
                  <a:pt x="6820410" y="320082"/>
                  <a:pt x="6805815" y="327317"/>
                </a:cubicBezTo>
                <a:cubicBezTo>
                  <a:pt x="6792869" y="333789"/>
                  <a:pt x="6777639" y="334551"/>
                  <a:pt x="6764821" y="341023"/>
                </a:cubicBezTo>
                <a:cubicBezTo>
                  <a:pt x="6714054" y="366407"/>
                  <a:pt x="6640189" y="425931"/>
                  <a:pt x="6587519" y="436464"/>
                </a:cubicBezTo>
                <a:cubicBezTo>
                  <a:pt x="6560485" y="441921"/>
                  <a:pt x="6493727" y="454106"/>
                  <a:pt x="6464791" y="463752"/>
                </a:cubicBezTo>
                <a:cubicBezTo>
                  <a:pt x="6240783" y="538379"/>
                  <a:pt x="6532183" y="446999"/>
                  <a:pt x="6342063" y="518326"/>
                </a:cubicBezTo>
                <a:cubicBezTo>
                  <a:pt x="6324421" y="524926"/>
                  <a:pt x="6305637" y="527337"/>
                  <a:pt x="6287488" y="531906"/>
                </a:cubicBezTo>
                <a:cubicBezTo>
                  <a:pt x="6202455" y="588637"/>
                  <a:pt x="6293200" y="536856"/>
                  <a:pt x="6137473" y="572900"/>
                </a:cubicBezTo>
                <a:cubicBezTo>
                  <a:pt x="6113614" y="578357"/>
                  <a:pt x="6093052" y="594221"/>
                  <a:pt x="6069320" y="600187"/>
                </a:cubicBezTo>
                <a:cubicBezTo>
                  <a:pt x="6001419" y="617067"/>
                  <a:pt x="5803175" y="625190"/>
                  <a:pt x="5769162" y="627347"/>
                </a:cubicBezTo>
                <a:cubicBezTo>
                  <a:pt x="5590718" y="652857"/>
                  <a:pt x="5601378" y="654634"/>
                  <a:pt x="5332823" y="654634"/>
                </a:cubicBezTo>
                <a:cubicBezTo>
                  <a:pt x="4969081" y="654634"/>
                  <a:pt x="4605338" y="645622"/>
                  <a:pt x="4241723" y="641053"/>
                </a:cubicBezTo>
                <a:cubicBezTo>
                  <a:pt x="4019238" y="620874"/>
                  <a:pt x="4034849" y="619604"/>
                  <a:pt x="3736977" y="613767"/>
                </a:cubicBezTo>
                <a:lnTo>
                  <a:pt x="2700450" y="600187"/>
                </a:lnTo>
                <a:cubicBezTo>
                  <a:pt x="2392551" y="580895"/>
                  <a:pt x="2308406" y="572900"/>
                  <a:pt x="1923087" y="572900"/>
                </a:cubicBezTo>
                <a:cubicBezTo>
                  <a:pt x="1518478" y="572900"/>
                  <a:pt x="1113868" y="581911"/>
                  <a:pt x="709259" y="586480"/>
                </a:cubicBezTo>
                <a:cubicBezTo>
                  <a:pt x="695552" y="591049"/>
                  <a:pt x="682480" y="597521"/>
                  <a:pt x="668265" y="600187"/>
                </a:cubicBezTo>
                <a:cubicBezTo>
                  <a:pt x="632221" y="606659"/>
                  <a:pt x="594781" y="604884"/>
                  <a:pt x="559244" y="613767"/>
                </a:cubicBezTo>
                <a:cubicBezTo>
                  <a:pt x="491217" y="630774"/>
                  <a:pt x="520534" y="643973"/>
                  <a:pt x="463676" y="668342"/>
                </a:cubicBezTo>
                <a:cubicBezTo>
                  <a:pt x="446542" y="675702"/>
                  <a:pt x="427378" y="677478"/>
                  <a:pt x="409229" y="681921"/>
                </a:cubicBezTo>
                <a:cubicBezTo>
                  <a:pt x="400091" y="695628"/>
                  <a:pt x="393491" y="711239"/>
                  <a:pt x="381942" y="722916"/>
                </a:cubicBezTo>
                <a:cubicBezTo>
                  <a:pt x="274571" y="830160"/>
                  <a:pt x="411767" y="657045"/>
                  <a:pt x="300081" y="791069"/>
                </a:cubicBezTo>
                <a:cubicBezTo>
                  <a:pt x="267082" y="830540"/>
                  <a:pt x="275966" y="828129"/>
                  <a:pt x="259087" y="872930"/>
                </a:cubicBezTo>
                <a:cubicBezTo>
                  <a:pt x="233069" y="942607"/>
                  <a:pt x="235607" y="933722"/>
                  <a:pt x="204640" y="995659"/>
                </a:cubicBezTo>
                <a:cubicBezTo>
                  <a:pt x="185221" y="1344932"/>
                  <a:pt x="183825" y="1243780"/>
                  <a:pt x="204640" y="1691288"/>
                </a:cubicBezTo>
                <a:cubicBezTo>
                  <a:pt x="213143" y="1876331"/>
                  <a:pt x="215427" y="1769722"/>
                  <a:pt x="231927" y="1909457"/>
                </a:cubicBezTo>
                <a:cubicBezTo>
                  <a:pt x="237765" y="1959334"/>
                  <a:pt x="240938" y="2009466"/>
                  <a:pt x="245507" y="2059472"/>
                </a:cubicBezTo>
                <a:cubicBezTo>
                  <a:pt x="240938" y="2200475"/>
                  <a:pt x="240176" y="2341480"/>
                  <a:pt x="231927" y="2482230"/>
                </a:cubicBezTo>
                <a:cubicBezTo>
                  <a:pt x="231038" y="2496571"/>
                  <a:pt x="221392" y="2509136"/>
                  <a:pt x="218220" y="2523224"/>
                </a:cubicBezTo>
                <a:cubicBezTo>
                  <a:pt x="204766" y="2583636"/>
                  <a:pt x="209082" y="2605212"/>
                  <a:pt x="190932" y="2659533"/>
                </a:cubicBezTo>
                <a:cubicBezTo>
                  <a:pt x="173545" y="2711822"/>
                  <a:pt x="160219" y="2734794"/>
                  <a:pt x="136359" y="2782387"/>
                </a:cubicBezTo>
                <a:cubicBezTo>
                  <a:pt x="127347" y="2836834"/>
                  <a:pt x="121128" y="2892042"/>
                  <a:pt x="109072" y="2945983"/>
                </a:cubicBezTo>
                <a:cubicBezTo>
                  <a:pt x="102853" y="2974030"/>
                  <a:pt x="88765" y="2999921"/>
                  <a:pt x="81784" y="3027843"/>
                </a:cubicBezTo>
                <a:lnTo>
                  <a:pt x="68204" y="3082417"/>
                </a:lnTo>
                <a:cubicBezTo>
                  <a:pt x="63635" y="3118715"/>
                  <a:pt x="61097" y="3155395"/>
                  <a:pt x="54497" y="3191440"/>
                </a:cubicBezTo>
                <a:cubicBezTo>
                  <a:pt x="51959" y="3205653"/>
                  <a:pt x="44090" y="3218345"/>
                  <a:pt x="40917" y="3232433"/>
                </a:cubicBezTo>
                <a:cubicBezTo>
                  <a:pt x="34927" y="3259466"/>
                  <a:pt x="31196" y="3286880"/>
                  <a:pt x="27286" y="3314294"/>
                </a:cubicBezTo>
                <a:cubicBezTo>
                  <a:pt x="14405" y="3404405"/>
                  <a:pt x="9264" y="3467101"/>
                  <a:pt x="0" y="3559751"/>
                </a:cubicBezTo>
                <a:cubicBezTo>
                  <a:pt x="4556" y="3746190"/>
                  <a:pt x="5876" y="3932631"/>
                  <a:pt x="13643" y="4118944"/>
                </a:cubicBezTo>
                <a:cubicBezTo>
                  <a:pt x="14976" y="4151054"/>
                  <a:pt x="18821" y="4183418"/>
                  <a:pt x="27286" y="4214385"/>
                </a:cubicBezTo>
                <a:cubicBezTo>
                  <a:pt x="32630" y="4234057"/>
                  <a:pt x="45486" y="4250810"/>
                  <a:pt x="54497" y="4268959"/>
                </a:cubicBezTo>
                <a:cubicBezTo>
                  <a:pt x="74296" y="4387626"/>
                  <a:pt x="56020" y="4313888"/>
                  <a:pt x="95491" y="4418974"/>
                </a:cubicBezTo>
                <a:cubicBezTo>
                  <a:pt x="100568" y="4432428"/>
                  <a:pt x="102726" y="4447023"/>
                  <a:pt x="109072" y="4459969"/>
                </a:cubicBezTo>
                <a:cubicBezTo>
                  <a:pt x="116433" y="4474563"/>
                  <a:pt x="129124" y="4486113"/>
                  <a:pt x="136359" y="4500835"/>
                </a:cubicBezTo>
                <a:cubicBezTo>
                  <a:pt x="188394" y="4604907"/>
                  <a:pt x="92065" y="4464410"/>
                  <a:pt x="190932" y="4596277"/>
                </a:cubicBezTo>
                <a:cubicBezTo>
                  <a:pt x="220250" y="4684103"/>
                  <a:pt x="181668" y="4588788"/>
                  <a:pt x="245507" y="4678137"/>
                </a:cubicBezTo>
                <a:cubicBezTo>
                  <a:pt x="257310" y="4694637"/>
                  <a:pt x="262640" y="4715070"/>
                  <a:pt x="272794" y="4732712"/>
                </a:cubicBezTo>
                <a:cubicBezTo>
                  <a:pt x="307569" y="4793632"/>
                  <a:pt x="336252" y="4809750"/>
                  <a:pt x="395522" y="4869020"/>
                </a:cubicBezTo>
                <a:cubicBezTo>
                  <a:pt x="409229" y="4882727"/>
                  <a:pt x="417732" y="4905318"/>
                  <a:pt x="436389" y="4910014"/>
                </a:cubicBezTo>
                <a:lnTo>
                  <a:pt x="490963" y="4923594"/>
                </a:lnTo>
                <a:cubicBezTo>
                  <a:pt x="622956" y="5022589"/>
                  <a:pt x="482333" y="4926132"/>
                  <a:pt x="586531" y="4978168"/>
                </a:cubicBezTo>
                <a:cubicBezTo>
                  <a:pt x="692252" y="5031092"/>
                  <a:pt x="565463" y="4984768"/>
                  <a:pt x="668265" y="5019035"/>
                </a:cubicBezTo>
                <a:cubicBezTo>
                  <a:pt x="709386" y="5046449"/>
                  <a:pt x="715351" y="5052922"/>
                  <a:pt x="763833" y="5073609"/>
                </a:cubicBezTo>
                <a:cubicBezTo>
                  <a:pt x="777032" y="5079320"/>
                  <a:pt x="790866" y="5083508"/>
                  <a:pt x="804700" y="5087316"/>
                </a:cubicBezTo>
                <a:cubicBezTo>
                  <a:pt x="840871" y="5097216"/>
                  <a:pt x="876662" y="5109272"/>
                  <a:pt x="913848" y="5114603"/>
                </a:cubicBezTo>
                <a:cubicBezTo>
                  <a:pt x="945577" y="5119172"/>
                  <a:pt x="977306" y="5124502"/>
                  <a:pt x="1009289" y="5128183"/>
                </a:cubicBezTo>
                <a:cubicBezTo>
                  <a:pt x="1054598" y="5133514"/>
                  <a:pt x="1100288" y="5136178"/>
                  <a:pt x="1145724" y="5141890"/>
                </a:cubicBezTo>
                <a:cubicBezTo>
                  <a:pt x="1173139" y="5145317"/>
                  <a:pt x="1200298" y="5150521"/>
                  <a:pt x="1227459" y="5155470"/>
                </a:cubicBezTo>
                <a:cubicBezTo>
                  <a:pt x="1250304" y="5159658"/>
                  <a:pt x="1272641" y="5166512"/>
                  <a:pt x="1295740" y="5169177"/>
                </a:cubicBezTo>
                <a:cubicBezTo>
                  <a:pt x="1354629" y="5175650"/>
                  <a:pt x="1414026" y="5176157"/>
                  <a:pt x="1473042" y="5182757"/>
                </a:cubicBezTo>
                <a:cubicBezTo>
                  <a:pt x="1536881" y="5189865"/>
                  <a:pt x="1663924" y="5210044"/>
                  <a:pt x="1663924" y="5210044"/>
                </a:cubicBezTo>
                <a:lnTo>
                  <a:pt x="2536855" y="5196337"/>
                </a:lnTo>
                <a:cubicBezTo>
                  <a:pt x="2582545" y="5195195"/>
                  <a:pt x="2756040" y="5175015"/>
                  <a:pt x="2809598" y="5169177"/>
                </a:cubicBezTo>
                <a:cubicBezTo>
                  <a:pt x="2877372" y="5067517"/>
                  <a:pt x="2790307" y="5192276"/>
                  <a:pt x="2877753" y="5087316"/>
                </a:cubicBezTo>
                <a:cubicBezTo>
                  <a:pt x="2924839" y="5030838"/>
                  <a:pt x="2881687" y="5058125"/>
                  <a:pt x="2932327" y="5032742"/>
                </a:cubicBezTo>
                <a:lnTo>
                  <a:pt x="2864172" y="5087316"/>
                </a:lnTo>
              </a:path>
            </a:pathLst>
          </a:custGeom>
          <a:solidFill>
            <a:srgbClr val="5C92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95577" y="9357799"/>
            <a:ext cx="9352403" cy="1364360"/>
          </a:xfrm>
          <a:custGeom>
            <a:avLst/>
            <a:gdLst>
              <a:gd name="connsiteX0" fmla="*/ 518275 w 9352403"/>
              <a:gd name="connsiteY0" fmla="*/ 1091151 h 1364360"/>
              <a:gd name="connsiteX1" fmla="*/ 736546 w 9352403"/>
              <a:gd name="connsiteY1" fmla="*/ 1118425 h 1364360"/>
              <a:gd name="connsiteX2" fmla="*/ 845567 w 9352403"/>
              <a:gd name="connsiteY2" fmla="*/ 1132068 h 1364360"/>
              <a:gd name="connsiteX3" fmla="*/ 1227459 w 9352403"/>
              <a:gd name="connsiteY3" fmla="*/ 1172986 h 1364360"/>
              <a:gd name="connsiteX4" fmla="*/ 1336607 w 9352403"/>
              <a:gd name="connsiteY4" fmla="*/ 1186617 h 1364360"/>
              <a:gd name="connsiteX5" fmla="*/ 1582063 w 9352403"/>
              <a:gd name="connsiteY5" fmla="*/ 1227535 h 1364360"/>
              <a:gd name="connsiteX6" fmla="*/ 1813939 w 9352403"/>
              <a:gd name="connsiteY6" fmla="*/ 1241179 h 1364360"/>
              <a:gd name="connsiteX7" fmla="*/ 2645876 w 9352403"/>
              <a:gd name="connsiteY7" fmla="*/ 1268453 h 1364360"/>
              <a:gd name="connsiteX8" fmla="*/ 2959614 w 9352403"/>
              <a:gd name="connsiteY8" fmla="*/ 1282096 h 1364360"/>
              <a:gd name="connsiteX9" fmla="*/ 3314218 w 9352403"/>
              <a:gd name="connsiteY9" fmla="*/ 1295727 h 1364360"/>
              <a:gd name="connsiteX10" fmla="*/ 3764263 w 9352403"/>
              <a:gd name="connsiteY10" fmla="*/ 1309371 h 1364360"/>
              <a:gd name="connsiteX11" fmla="*/ 6655673 w 9352403"/>
              <a:gd name="connsiteY11" fmla="*/ 1350285 h 1364360"/>
              <a:gd name="connsiteX12" fmla="*/ 7092138 w 9352403"/>
              <a:gd name="connsiteY12" fmla="*/ 1363923 h 1364360"/>
              <a:gd name="connsiteX13" fmla="*/ 7705906 w 9352403"/>
              <a:gd name="connsiteY13" fmla="*/ 1350285 h 1364360"/>
              <a:gd name="connsiteX14" fmla="*/ 7883208 w 9352403"/>
              <a:gd name="connsiteY14" fmla="*/ 1323008 h 1364360"/>
              <a:gd name="connsiteX15" fmla="*/ 8142371 w 9352403"/>
              <a:gd name="connsiteY15" fmla="*/ 1295727 h 1364360"/>
              <a:gd name="connsiteX16" fmla="*/ 8224233 w 9352403"/>
              <a:gd name="connsiteY16" fmla="*/ 1282096 h 1364360"/>
              <a:gd name="connsiteX17" fmla="*/ 8674278 w 9352403"/>
              <a:gd name="connsiteY17" fmla="*/ 1241179 h 1364360"/>
              <a:gd name="connsiteX18" fmla="*/ 8797006 w 9352403"/>
              <a:gd name="connsiteY18" fmla="*/ 1200260 h 1364360"/>
              <a:gd name="connsiteX19" fmla="*/ 8851581 w 9352403"/>
              <a:gd name="connsiteY19" fmla="*/ 1186617 h 1364360"/>
              <a:gd name="connsiteX20" fmla="*/ 8947021 w 9352403"/>
              <a:gd name="connsiteY20" fmla="*/ 1132068 h 1364360"/>
              <a:gd name="connsiteX21" fmla="*/ 8987889 w 9352403"/>
              <a:gd name="connsiteY21" fmla="*/ 1104782 h 1364360"/>
              <a:gd name="connsiteX22" fmla="*/ 9138031 w 9352403"/>
              <a:gd name="connsiteY22" fmla="*/ 1063876 h 1364360"/>
              <a:gd name="connsiteX23" fmla="*/ 9165318 w 9352403"/>
              <a:gd name="connsiteY23" fmla="*/ 1022959 h 1364360"/>
              <a:gd name="connsiteX24" fmla="*/ 9178898 w 9352403"/>
              <a:gd name="connsiteY24" fmla="*/ 982041 h 1364360"/>
              <a:gd name="connsiteX25" fmla="*/ 9233472 w 9352403"/>
              <a:gd name="connsiteY25" fmla="*/ 900205 h 1364360"/>
              <a:gd name="connsiteX26" fmla="*/ 9260760 w 9352403"/>
              <a:gd name="connsiteY26" fmla="*/ 845656 h 1364360"/>
              <a:gd name="connsiteX27" fmla="*/ 9288046 w 9352403"/>
              <a:gd name="connsiteY27" fmla="*/ 750177 h 1364360"/>
              <a:gd name="connsiteX28" fmla="*/ 9315333 w 9352403"/>
              <a:gd name="connsiteY28" fmla="*/ 695628 h 1364360"/>
              <a:gd name="connsiteX29" fmla="*/ 9328913 w 9352403"/>
              <a:gd name="connsiteY29" fmla="*/ 245545 h 1364360"/>
              <a:gd name="connsiteX30" fmla="*/ 9274339 w 9352403"/>
              <a:gd name="connsiteY30" fmla="*/ 177353 h 1364360"/>
              <a:gd name="connsiteX31" fmla="*/ 9192478 w 9352403"/>
              <a:gd name="connsiteY31" fmla="*/ 136435 h 1364360"/>
              <a:gd name="connsiteX32" fmla="*/ 9097037 w 9352403"/>
              <a:gd name="connsiteY32" fmla="*/ 81861 h 1364360"/>
              <a:gd name="connsiteX33" fmla="*/ 9015175 w 9352403"/>
              <a:gd name="connsiteY33" fmla="*/ 54574 h 1364360"/>
              <a:gd name="connsiteX34" fmla="*/ 8974309 w 9352403"/>
              <a:gd name="connsiteY34" fmla="*/ 40994 h 1364360"/>
              <a:gd name="connsiteX35" fmla="*/ 8728852 w 9352403"/>
              <a:gd name="connsiteY35" fmla="*/ 68281 h 1364360"/>
              <a:gd name="connsiteX36" fmla="*/ 8619705 w 9352403"/>
              <a:gd name="connsiteY36" fmla="*/ 81861 h 1364360"/>
              <a:gd name="connsiteX37" fmla="*/ 8496976 w 9352403"/>
              <a:gd name="connsiteY37" fmla="*/ 95568 h 1364360"/>
              <a:gd name="connsiteX38" fmla="*/ 8401535 w 9352403"/>
              <a:gd name="connsiteY38" fmla="*/ 109148 h 1364360"/>
              <a:gd name="connsiteX39" fmla="*/ 8060511 w 9352403"/>
              <a:gd name="connsiteY39" fmla="*/ 136435 h 1364360"/>
              <a:gd name="connsiteX40" fmla="*/ 7337722 w 9352403"/>
              <a:gd name="connsiteY40" fmla="*/ 109148 h 1364360"/>
              <a:gd name="connsiteX41" fmla="*/ 6151053 w 9352403"/>
              <a:gd name="connsiteY41" fmla="*/ 95568 h 1364360"/>
              <a:gd name="connsiteX42" fmla="*/ 6042031 w 9352403"/>
              <a:gd name="connsiteY42" fmla="*/ 81861 h 1364360"/>
              <a:gd name="connsiteX43" fmla="*/ 5837442 w 9352403"/>
              <a:gd name="connsiteY43" fmla="*/ 68281 h 1364360"/>
              <a:gd name="connsiteX44" fmla="*/ 5687427 w 9352403"/>
              <a:gd name="connsiteY44" fmla="*/ 54574 h 1364360"/>
              <a:gd name="connsiteX45" fmla="*/ 5305536 w 9352403"/>
              <a:gd name="connsiteY45" fmla="*/ 27287 h 1364360"/>
              <a:gd name="connsiteX46" fmla="*/ 5196388 w 9352403"/>
              <a:gd name="connsiteY46" fmla="*/ 13706 h 1364360"/>
              <a:gd name="connsiteX47" fmla="*/ 4705348 w 9352403"/>
              <a:gd name="connsiteY47" fmla="*/ 0 h 1364360"/>
              <a:gd name="connsiteX48" fmla="*/ 2468574 w 9352403"/>
              <a:gd name="connsiteY48" fmla="*/ 13706 h 1364360"/>
              <a:gd name="connsiteX49" fmla="*/ 2386840 w 9352403"/>
              <a:gd name="connsiteY49" fmla="*/ 27287 h 1364360"/>
              <a:gd name="connsiteX50" fmla="*/ 2182251 w 9352403"/>
              <a:gd name="connsiteY50" fmla="*/ 40994 h 1364360"/>
              <a:gd name="connsiteX51" fmla="*/ 2127677 w 9352403"/>
              <a:gd name="connsiteY51" fmla="*/ 54574 h 1364360"/>
              <a:gd name="connsiteX52" fmla="*/ 2004949 w 9352403"/>
              <a:gd name="connsiteY52" fmla="*/ 68281 h 1364360"/>
              <a:gd name="connsiteX53" fmla="*/ 1895801 w 9352403"/>
              <a:gd name="connsiteY53" fmla="*/ 81861 h 1364360"/>
              <a:gd name="connsiteX54" fmla="*/ 941135 w 9352403"/>
              <a:gd name="connsiteY54" fmla="*/ 109148 h 1364360"/>
              <a:gd name="connsiteX55" fmla="*/ 872854 w 9352403"/>
              <a:gd name="connsiteY55" fmla="*/ 122855 h 1364360"/>
              <a:gd name="connsiteX56" fmla="*/ 736546 w 9352403"/>
              <a:gd name="connsiteY56" fmla="*/ 136435 h 1364360"/>
              <a:gd name="connsiteX57" fmla="*/ 668265 w 9352403"/>
              <a:gd name="connsiteY57" fmla="*/ 150015 h 1364360"/>
              <a:gd name="connsiteX58" fmla="*/ 545550 w 9352403"/>
              <a:gd name="connsiteY58" fmla="*/ 163722 h 1364360"/>
              <a:gd name="connsiteX59" fmla="*/ 491001 w 9352403"/>
              <a:gd name="connsiteY59" fmla="*/ 177353 h 1364360"/>
              <a:gd name="connsiteX60" fmla="*/ 450083 w 9352403"/>
              <a:gd name="connsiteY60" fmla="*/ 190984 h 1364360"/>
              <a:gd name="connsiteX61" fmla="*/ 286412 w 9352403"/>
              <a:gd name="connsiteY61" fmla="*/ 218271 h 1364360"/>
              <a:gd name="connsiteX62" fmla="*/ 245494 w 9352403"/>
              <a:gd name="connsiteY62" fmla="*/ 231902 h 1364360"/>
              <a:gd name="connsiteX63" fmla="*/ 95466 w 9352403"/>
              <a:gd name="connsiteY63" fmla="*/ 245545 h 1364360"/>
              <a:gd name="connsiteX64" fmla="*/ 40917 w 9352403"/>
              <a:gd name="connsiteY64" fmla="*/ 341011 h 1364360"/>
              <a:gd name="connsiteX65" fmla="*/ 0 w 9352403"/>
              <a:gd name="connsiteY65" fmla="*/ 436491 h 1364360"/>
              <a:gd name="connsiteX66" fmla="*/ 13643 w 9352403"/>
              <a:gd name="connsiteY66" fmla="*/ 722903 h 1364360"/>
              <a:gd name="connsiteX67" fmla="*/ 40917 w 9352403"/>
              <a:gd name="connsiteY67" fmla="*/ 763820 h 1364360"/>
              <a:gd name="connsiteX68" fmla="*/ 81835 w 9352403"/>
              <a:gd name="connsiteY68" fmla="*/ 845656 h 1364360"/>
              <a:gd name="connsiteX69" fmla="*/ 190945 w 9352403"/>
              <a:gd name="connsiteY69" fmla="*/ 900205 h 1364360"/>
              <a:gd name="connsiteX70" fmla="*/ 245494 w 9352403"/>
              <a:gd name="connsiteY70" fmla="*/ 927479 h 1364360"/>
              <a:gd name="connsiteX71" fmla="*/ 286412 w 9352403"/>
              <a:gd name="connsiteY71" fmla="*/ 941123 h 1364360"/>
              <a:gd name="connsiteX72" fmla="*/ 368247 w 9352403"/>
              <a:gd name="connsiteY72" fmla="*/ 982041 h 1364360"/>
              <a:gd name="connsiteX73" fmla="*/ 613691 w 9352403"/>
              <a:gd name="connsiteY73" fmla="*/ 1009315 h 1364360"/>
              <a:gd name="connsiteX74" fmla="*/ 804700 w 9352403"/>
              <a:gd name="connsiteY74" fmla="*/ 1022959 h 1364360"/>
              <a:gd name="connsiteX75" fmla="*/ 1254746 w 9352403"/>
              <a:gd name="connsiteY75" fmla="*/ 1050233 h 1364360"/>
              <a:gd name="connsiteX76" fmla="*/ 1391181 w 9352403"/>
              <a:gd name="connsiteY76" fmla="*/ 1077507 h 1364360"/>
              <a:gd name="connsiteX77" fmla="*/ 1445755 w 9352403"/>
              <a:gd name="connsiteY77" fmla="*/ 1091151 h 1364360"/>
              <a:gd name="connsiteX78" fmla="*/ 1663924 w 9352403"/>
              <a:gd name="connsiteY78" fmla="*/ 1118425 h 1364360"/>
              <a:gd name="connsiteX79" fmla="*/ 1759365 w 9352403"/>
              <a:gd name="connsiteY79" fmla="*/ 1145699 h 1364360"/>
              <a:gd name="connsiteX80" fmla="*/ 1813939 w 9352403"/>
              <a:gd name="connsiteY80" fmla="*/ 1145699 h 1364360"/>
              <a:gd name="connsiteX81" fmla="*/ 518275 w 9352403"/>
              <a:gd name="connsiteY81" fmla="*/ 1091151 h 1364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</a:cxnLst>
            <a:rect l="l" t="t" r="r" b="b"/>
            <a:pathLst>
              <a:path w="9352403" h="1364360">
                <a:moveTo>
                  <a:pt x="518275" y="1091151"/>
                </a:moveTo>
                <a:cubicBezTo>
                  <a:pt x="647832" y="1117055"/>
                  <a:pt x="537148" y="1097446"/>
                  <a:pt x="736546" y="1118425"/>
                </a:cubicBezTo>
                <a:cubicBezTo>
                  <a:pt x="772971" y="1122258"/>
                  <a:pt x="809142" y="1128020"/>
                  <a:pt x="845567" y="1132068"/>
                </a:cubicBezTo>
                <a:lnTo>
                  <a:pt x="1227459" y="1172986"/>
                </a:lnTo>
                <a:cubicBezTo>
                  <a:pt x="1263884" y="1177530"/>
                  <a:pt x="1300309" y="1181045"/>
                  <a:pt x="1336607" y="1186617"/>
                </a:cubicBezTo>
                <a:cubicBezTo>
                  <a:pt x="1418595" y="1199233"/>
                  <a:pt x="1499694" y="1218118"/>
                  <a:pt x="1582063" y="1227535"/>
                </a:cubicBezTo>
                <a:cubicBezTo>
                  <a:pt x="1658974" y="1236330"/>
                  <a:pt x="1736647" y="1237740"/>
                  <a:pt x="1813939" y="1241179"/>
                </a:cubicBezTo>
                <a:cubicBezTo>
                  <a:pt x="2117777" y="1254669"/>
                  <a:pt x="2337343" y="1257437"/>
                  <a:pt x="2645876" y="1268453"/>
                </a:cubicBezTo>
                <a:lnTo>
                  <a:pt x="2959614" y="1282096"/>
                </a:lnTo>
                <a:lnTo>
                  <a:pt x="3314218" y="1295727"/>
                </a:lnTo>
                <a:lnTo>
                  <a:pt x="3764263" y="1309371"/>
                </a:lnTo>
                <a:cubicBezTo>
                  <a:pt x="4928087" y="1420204"/>
                  <a:pt x="3838002" y="1325013"/>
                  <a:pt x="6655673" y="1350285"/>
                </a:cubicBezTo>
                <a:cubicBezTo>
                  <a:pt x="6801246" y="1351589"/>
                  <a:pt x="6946692" y="1359379"/>
                  <a:pt x="7092138" y="1363923"/>
                </a:cubicBezTo>
                <a:cubicBezTo>
                  <a:pt x="7296728" y="1359379"/>
                  <a:pt x="7501571" y="1360856"/>
                  <a:pt x="7705906" y="1350285"/>
                </a:cubicBezTo>
                <a:cubicBezTo>
                  <a:pt x="7765683" y="1347196"/>
                  <a:pt x="7823938" y="1330425"/>
                  <a:pt x="7883208" y="1323008"/>
                </a:cubicBezTo>
                <a:cubicBezTo>
                  <a:pt x="7969385" y="1312235"/>
                  <a:pt x="8056703" y="1310006"/>
                  <a:pt x="8142371" y="1295727"/>
                </a:cubicBezTo>
                <a:cubicBezTo>
                  <a:pt x="8169658" y="1291184"/>
                  <a:pt x="8196691" y="1284749"/>
                  <a:pt x="8224233" y="1282096"/>
                </a:cubicBezTo>
                <a:cubicBezTo>
                  <a:pt x="8280203" y="1276677"/>
                  <a:pt x="8555358" y="1260990"/>
                  <a:pt x="8674278" y="1241179"/>
                </a:cubicBezTo>
                <a:cubicBezTo>
                  <a:pt x="8739641" y="1230276"/>
                  <a:pt x="8728345" y="1223157"/>
                  <a:pt x="8797006" y="1200260"/>
                </a:cubicBezTo>
                <a:cubicBezTo>
                  <a:pt x="8814774" y="1194334"/>
                  <a:pt x="8833431" y="1191161"/>
                  <a:pt x="8851581" y="1186617"/>
                </a:cubicBezTo>
                <a:cubicBezTo>
                  <a:pt x="8951210" y="1120164"/>
                  <a:pt x="8825943" y="1201276"/>
                  <a:pt x="8947021" y="1132068"/>
                </a:cubicBezTo>
                <a:cubicBezTo>
                  <a:pt x="8961236" y="1123933"/>
                  <a:pt x="8972912" y="1111445"/>
                  <a:pt x="8987889" y="1104782"/>
                </a:cubicBezTo>
                <a:cubicBezTo>
                  <a:pt x="9044620" y="1079614"/>
                  <a:pt x="9079650" y="1075540"/>
                  <a:pt x="9138031" y="1063876"/>
                </a:cubicBezTo>
                <a:cubicBezTo>
                  <a:pt x="9147042" y="1050233"/>
                  <a:pt x="9157957" y="1037618"/>
                  <a:pt x="9165318" y="1022959"/>
                </a:cubicBezTo>
                <a:cubicBezTo>
                  <a:pt x="9171663" y="1010102"/>
                  <a:pt x="9171918" y="994605"/>
                  <a:pt x="9178898" y="982041"/>
                </a:cubicBezTo>
                <a:cubicBezTo>
                  <a:pt x="9194763" y="953383"/>
                  <a:pt x="9218749" y="929523"/>
                  <a:pt x="9233472" y="900205"/>
                </a:cubicBezTo>
                <a:lnTo>
                  <a:pt x="9260760" y="845656"/>
                </a:lnTo>
                <a:cubicBezTo>
                  <a:pt x="9267613" y="817964"/>
                  <a:pt x="9276243" y="777578"/>
                  <a:pt x="9288046" y="750177"/>
                </a:cubicBezTo>
                <a:cubicBezTo>
                  <a:pt x="9296042" y="731495"/>
                  <a:pt x="9306195" y="713816"/>
                  <a:pt x="9315333" y="695628"/>
                </a:cubicBezTo>
                <a:cubicBezTo>
                  <a:pt x="9351757" y="513516"/>
                  <a:pt x="9370288" y="477078"/>
                  <a:pt x="9328913" y="245545"/>
                </a:cubicBezTo>
                <a:cubicBezTo>
                  <a:pt x="9323836" y="216887"/>
                  <a:pt x="9294899" y="197939"/>
                  <a:pt x="9274339" y="177353"/>
                </a:cubicBezTo>
                <a:cubicBezTo>
                  <a:pt x="9247941" y="150903"/>
                  <a:pt x="9225857" y="147477"/>
                  <a:pt x="9192478" y="136435"/>
                </a:cubicBezTo>
                <a:cubicBezTo>
                  <a:pt x="9155672" y="111813"/>
                  <a:pt x="9140316" y="99248"/>
                  <a:pt x="9097037" y="81861"/>
                </a:cubicBezTo>
                <a:cubicBezTo>
                  <a:pt x="9070385" y="71200"/>
                  <a:pt x="9042463" y="63712"/>
                  <a:pt x="9015175" y="54574"/>
                </a:cubicBezTo>
                <a:lnTo>
                  <a:pt x="8974309" y="40994"/>
                </a:lnTo>
                <a:lnTo>
                  <a:pt x="8728852" y="68281"/>
                </a:lnTo>
                <a:lnTo>
                  <a:pt x="8619705" y="81861"/>
                </a:lnTo>
                <a:lnTo>
                  <a:pt x="8496976" y="95568"/>
                </a:lnTo>
                <a:cubicBezTo>
                  <a:pt x="8465121" y="99502"/>
                  <a:pt x="8433391" y="105594"/>
                  <a:pt x="8401535" y="109148"/>
                </a:cubicBezTo>
                <a:cubicBezTo>
                  <a:pt x="8296702" y="120824"/>
                  <a:pt x="8163439" y="129074"/>
                  <a:pt x="8060511" y="136435"/>
                </a:cubicBezTo>
                <a:lnTo>
                  <a:pt x="7337722" y="109148"/>
                </a:lnTo>
                <a:lnTo>
                  <a:pt x="6151053" y="95568"/>
                </a:lnTo>
                <a:cubicBezTo>
                  <a:pt x="6114755" y="90999"/>
                  <a:pt x="6078456" y="85034"/>
                  <a:pt x="6042031" y="81861"/>
                </a:cubicBezTo>
                <a:cubicBezTo>
                  <a:pt x="5973877" y="75896"/>
                  <a:pt x="5905596" y="73484"/>
                  <a:pt x="5837442" y="68281"/>
                </a:cubicBezTo>
                <a:cubicBezTo>
                  <a:pt x="5787310" y="64347"/>
                  <a:pt x="5737432" y="59142"/>
                  <a:pt x="5687427" y="54574"/>
                </a:cubicBezTo>
                <a:cubicBezTo>
                  <a:pt x="5504921" y="18149"/>
                  <a:pt x="5694661" y="52416"/>
                  <a:pt x="5305536" y="27287"/>
                </a:cubicBezTo>
                <a:cubicBezTo>
                  <a:pt x="5268857" y="25003"/>
                  <a:pt x="5232940" y="15357"/>
                  <a:pt x="5196388" y="13706"/>
                </a:cubicBezTo>
                <a:cubicBezTo>
                  <a:pt x="5032792" y="6219"/>
                  <a:pt x="4869070" y="4569"/>
                  <a:pt x="4705348" y="0"/>
                </a:cubicBezTo>
                <a:lnTo>
                  <a:pt x="2468574" y="13706"/>
                </a:lnTo>
                <a:cubicBezTo>
                  <a:pt x="2440906" y="13961"/>
                  <a:pt x="2414254" y="24748"/>
                  <a:pt x="2386840" y="27287"/>
                </a:cubicBezTo>
                <a:cubicBezTo>
                  <a:pt x="2318686" y="33759"/>
                  <a:pt x="2250405" y="36424"/>
                  <a:pt x="2182251" y="40994"/>
                </a:cubicBezTo>
                <a:cubicBezTo>
                  <a:pt x="2163975" y="45563"/>
                  <a:pt x="2146206" y="51782"/>
                  <a:pt x="2127677" y="54574"/>
                </a:cubicBezTo>
                <a:cubicBezTo>
                  <a:pt x="2086936" y="60920"/>
                  <a:pt x="2045816" y="63458"/>
                  <a:pt x="2004949" y="68281"/>
                </a:cubicBezTo>
                <a:lnTo>
                  <a:pt x="1895801" y="81861"/>
                </a:lnTo>
                <a:cubicBezTo>
                  <a:pt x="1564041" y="192456"/>
                  <a:pt x="1908238" y="82242"/>
                  <a:pt x="941135" y="109148"/>
                </a:cubicBezTo>
                <a:cubicBezTo>
                  <a:pt x="917910" y="109783"/>
                  <a:pt x="895826" y="119682"/>
                  <a:pt x="872854" y="122855"/>
                </a:cubicBezTo>
                <a:cubicBezTo>
                  <a:pt x="827545" y="128820"/>
                  <a:pt x="781728" y="130343"/>
                  <a:pt x="736546" y="136435"/>
                </a:cubicBezTo>
                <a:cubicBezTo>
                  <a:pt x="713574" y="139481"/>
                  <a:pt x="691237" y="146842"/>
                  <a:pt x="668265" y="150015"/>
                </a:cubicBezTo>
                <a:cubicBezTo>
                  <a:pt x="627525" y="155853"/>
                  <a:pt x="586404" y="159153"/>
                  <a:pt x="545550" y="163722"/>
                </a:cubicBezTo>
                <a:cubicBezTo>
                  <a:pt x="527363" y="168253"/>
                  <a:pt x="509023" y="172200"/>
                  <a:pt x="491001" y="177353"/>
                </a:cubicBezTo>
                <a:cubicBezTo>
                  <a:pt x="477167" y="181300"/>
                  <a:pt x="464171" y="188166"/>
                  <a:pt x="450083" y="190984"/>
                </a:cubicBezTo>
                <a:cubicBezTo>
                  <a:pt x="334602" y="214083"/>
                  <a:pt x="384010" y="193864"/>
                  <a:pt x="286412" y="218271"/>
                </a:cubicBezTo>
                <a:cubicBezTo>
                  <a:pt x="272464" y="221748"/>
                  <a:pt x="259734" y="229871"/>
                  <a:pt x="245494" y="231902"/>
                </a:cubicBezTo>
                <a:cubicBezTo>
                  <a:pt x="195793" y="239009"/>
                  <a:pt x="145484" y="241001"/>
                  <a:pt x="95466" y="245545"/>
                </a:cubicBezTo>
                <a:cubicBezTo>
                  <a:pt x="68077" y="286640"/>
                  <a:pt x="61681" y="292568"/>
                  <a:pt x="40917" y="341011"/>
                </a:cubicBezTo>
                <a:cubicBezTo>
                  <a:pt x="-19303" y="481508"/>
                  <a:pt x="90478" y="255520"/>
                  <a:pt x="0" y="436491"/>
                </a:cubicBezTo>
                <a:cubicBezTo>
                  <a:pt x="4543" y="531957"/>
                  <a:pt x="1789" y="628058"/>
                  <a:pt x="13643" y="722903"/>
                </a:cubicBezTo>
                <a:cubicBezTo>
                  <a:pt x="15674" y="739161"/>
                  <a:pt x="33582" y="749162"/>
                  <a:pt x="40917" y="763820"/>
                </a:cubicBezTo>
                <a:cubicBezTo>
                  <a:pt x="55183" y="792364"/>
                  <a:pt x="51769" y="824601"/>
                  <a:pt x="81835" y="845656"/>
                </a:cubicBezTo>
                <a:cubicBezTo>
                  <a:pt x="115138" y="868971"/>
                  <a:pt x="154571" y="882018"/>
                  <a:pt x="190945" y="900205"/>
                </a:cubicBezTo>
                <a:cubicBezTo>
                  <a:pt x="209132" y="909292"/>
                  <a:pt x="226215" y="921057"/>
                  <a:pt x="245494" y="927479"/>
                </a:cubicBezTo>
                <a:cubicBezTo>
                  <a:pt x="259137" y="932023"/>
                  <a:pt x="273555" y="934688"/>
                  <a:pt x="286412" y="941123"/>
                </a:cubicBezTo>
                <a:cubicBezTo>
                  <a:pt x="329627" y="962724"/>
                  <a:pt x="320260" y="975187"/>
                  <a:pt x="368247" y="982041"/>
                </a:cubicBezTo>
                <a:cubicBezTo>
                  <a:pt x="449753" y="993679"/>
                  <a:pt x="531614" y="1003451"/>
                  <a:pt x="613691" y="1009315"/>
                </a:cubicBezTo>
                <a:lnTo>
                  <a:pt x="804700" y="1022959"/>
                </a:lnTo>
                <a:lnTo>
                  <a:pt x="1254746" y="1050233"/>
                </a:lnTo>
                <a:cubicBezTo>
                  <a:pt x="1338764" y="1078243"/>
                  <a:pt x="1253223" y="1052428"/>
                  <a:pt x="1391181" y="1077507"/>
                </a:cubicBezTo>
                <a:cubicBezTo>
                  <a:pt x="1409584" y="1080858"/>
                  <a:pt x="1427225" y="1087800"/>
                  <a:pt x="1445755" y="1091151"/>
                </a:cubicBezTo>
                <a:cubicBezTo>
                  <a:pt x="1506929" y="1102269"/>
                  <a:pt x="1605289" y="1111915"/>
                  <a:pt x="1663924" y="1118425"/>
                </a:cubicBezTo>
                <a:cubicBezTo>
                  <a:pt x="1691084" y="1127487"/>
                  <a:pt x="1731951" y="1142286"/>
                  <a:pt x="1759365" y="1145699"/>
                </a:cubicBezTo>
                <a:cubicBezTo>
                  <a:pt x="1777388" y="1147958"/>
                  <a:pt x="1795790" y="1145699"/>
                  <a:pt x="1813939" y="1145699"/>
                </a:cubicBezTo>
                <a:lnTo>
                  <a:pt x="518275" y="1091151"/>
                </a:lnTo>
              </a:path>
            </a:pathLst>
          </a:custGeom>
          <a:solidFill>
            <a:srgbClr val="467A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89227" y="9351449"/>
            <a:ext cx="9365103" cy="1377060"/>
          </a:xfrm>
          <a:custGeom>
            <a:avLst/>
            <a:gdLst>
              <a:gd name="connsiteX0" fmla="*/ 524625 w 9365103"/>
              <a:gd name="connsiteY0" fmla="*/ 1097501 h 1377060"/>
              <a:gd name="connsiteX1" fmla="*/ 742896 w 9365103"/>
              <a:gd name="connsiteY1" fmla="*/ 1124775 h 1377060"/>
              <a:gd name="connsiteX2" fmla="*/ 851917 w 9365103"/>
              <a:gd name="connsiteY2" fmla="*/ 1138418 h 1377060"/>
              <a:gd name="connsiteX3" fmla="*/ 1233809 w 9365103"/>
              <a:gd name="connsiteY3" fmla="*/ 1179336 h 1377060"/>
              <a:gd name="connsiteX4" fmla="*/ 1342957 w 9365103"/>
              <a:gd name="connsiteY4" fmla="*/ 1192967 h 1377060"/>
              <a:gd name="connsiteX5" fmla="*/ 1588413 w 9365103"/>
              <a:gd name="connsiteY5" fmla="*/ 1233885 h 1377060"/>
              <a:gd name="connsiteX6" fmla="*/ 1820289 w 9365103"/>
              <a:gd name="connsiteY6" fmla="*/ 1247529 h 1377060"/>
              <a:gd name="connsiteX7" fmla="*/ 2652226 w 9365103"/>
              <a:gd name="connsiteY7" fmla="*/ 1274803 h 1377060"/>
              <a:gd name="connsiteX8" fmla="*/ 2965964 w 9365103"/>
              <a:gd name="connsiteY8" fmla="*/ 1288446 h 1377060"/>
              <a:gd name="connsiteX9" fmla="*/ 3320568 w 9365103"/>
              <a:gd name="connsiteY9" fmla="*/ 1302077 h 1377060"/>
              <a:gd name="connsiteX10" fmla="*/ 3770613 w 9365103"/>
              <a:gd name="connsiteY10" fmla="*/ 1315721 h 1377060"/>
              <a:gd name="connsiteX11" fmla="*/ 6662023 w 9365103"/>
              <a:gd name="connsiteY11" fmla="*/ 1356635 h 1377060"/>
              <a:gd name="connsiteX12" fmla="*/ 7098488 w 9365103"/>
              <a:gd name="connsiteY12" fmla="*/ 1370273 h 1377060"/>
              <a:gd name="connsiteX13" fmla="*/ 7712256 w 9365103"/>
              <a:gd name="connsiteY13" fmla="*/ 1356635 h 1377060"/>
              <a:gd name="connsiteX14" fmla="*/ 7889558 w 9365103"/>
              <a:gd name="connsiteY14" fmla="*/ 1329358 h 1377060"/>
              <a:gd name="connsiteX15" fmla="*/ 8148721 w 9365103"/>
              <a:gd name="connsiteY15" fmla="*/ 1302077 h 1377060"/>
              <a:gd name="connsiteX16" fmla="*/ 8230583 w 9365103"/>
              <a:gd name="connsiteY16" fmla="*/ 1288446 h 1377060"/>
              <a:gd name="connsiteX17" fmla="*/ 8680628 w 9365103"/>
              <a:gd name="connsiteY17" fmla="*/ 1247529 h 1377060"/>
              <a:gd name="connsiteX18" fmla="*/ 8803356 w 9365103"/>
              <a:gd name="connsiteY18" fmla="*/ 1206610 h 1377060"/>
              <a:gd name="connsiteX19" fmla="*/ 8857931 w 9365103"/>
              <a:gd name="connsiteY19" fmla="*/ 1192967 h 1377060"/>
              <a:gd name="connsiteX20" fmla="*/ 8953371 w 9365103"/>
              <a:gd name="connsiteY20" fmla="*/ 1138418 h 1377060"/>
              <a:gd name="connsiteX21" fmla="*/ 8994239 w 9365103"/>
              <a:gd name="connsiteY21" fmla="*/ 1111132 h 1377060"/>
              <a:gd name="connsiteX22" fmla="*/ 9144381 w 9365103"/>
              <a:gd name="connsiteY22" fmla="*/ 1070226 h 1377060"/>
              <a:gd name="connsiteX23" fmla="*/ 9171668 w 9365103"/>
              <a:gd name="connsiteY23" fmla="*/ 1029309 h 1377060"/>
              <a:gd name="connsiteX24" fmla="*/ 9185248 w 9365103"/>
              <a:gd name="connsiteY24" fmla="*/ 988391 h 1377060"/>
              <a:gd name="connsiteX25" fmla="*/ 9239822 w 9365103"/>
              <a:gd name="connsiteY25" fmla="*/ 906555 h 1377060"/>
              <a:gd name="connsiteX26" fmla="*/ 9267110 w 9365103"/>
              <a:gd name="connsiteY26" fmla="*/ 852006 h 1377060"/>
              <a:gd name="connsiteX27" fmla="*/ 9294396 w 9365103"/>
              <a:gd name="connsiteY27" fmla="*/ 756527 h 1377060"/>
              <a:gd name="connsiteX28" fmla="*/ 9321683 w 9365103"/>
              <a:gd name="connsiteY28" fmla="*/ 701978 h 1377060"/>
              <a:gd name="connsiteX29" fmla="*/ 9335263 w 9365103"/>
              <a:gd name="connsiteY29" fmla="*/ 251895 h 1377060"/>
              <a:gd name="connsiteX30" fmla="*/ 9280689 w 9365103"/>
              <a:gd name="connsiteY30" fmla="*/ 183703 h 1377060"/>
              <a:gd name="connsiteX31" fmla="*/ 9198828 w 9365103"/>
              <a:gd name="connsiteY31" fmla="*/ 142785 h 1377060"/>
              <a:gd name="connsiteX32" fmla="*/ 9103387 w 9365103"/>
              <a:gd name="connsiteY32" fmla="*/ 88211 h 1377060"/>
              <a:gd name="connsiteX33" fmla="*/ 9021525 w 9365103"/>
              <a:gd name="connsiteY33" fmla="*/ 60924 h 1377060"/>
              <a:gd name="connsiteX34" fmla="*/ 8980659 w 9365103"/>
              <a:gd name="connsiteY34" fmla="*/ 47344 h 1377060"/>
              <a:gd name="connsiteX35" fmla="*/ 8735202 w 9365103"/>
              <a:gd name="connsiteY35" fmla="*/ 74631 h 1377060"/>
              <a:gd name="connsiteX36" fmla="*/ 8626055 w 9365103"/>
              <a:gd name="connsiteY36" fmla="*/ 88211 h 1377060"/>
              <a:gd name="connsiteX37" fmla="*/ 8503326 w 9365103"/>
              <a:gd name="connsiteY37" fmla="*/ 101918 h 1377060"/>
              <a:gd name="connsiteX38" fmla="*/ 8407885 w 9365103"/>
              <a:gd name="connsiteY38" fmla="*/ 115498 h 1377060"/>
              <a:gd name="connsiteX39" fmla="*/ 8066861 w 9365103"/>
              <a:gd name="connsiteY39" fmla="*/ 142785 h 1377060"/>
              <a:gd name="connsiteX40" fmla="*/ 7344072 w 9365103"/>
              <a:gd name="connsiteY40" fmla="*/ 115498 h 1377060"/>
              <a:gd name="connsiteX41" fmla="*/ 6157403 w 9365103"/>
              <a:gd name="connsiteY41" fmla="*/ 101918 h 1377060"/>
              <a:gd name="connsiteX42" fmla="*/ 6048381 w 9365103"/>
              <a:gd name="connsiteY42" fmla="*/ 88211 h 1377060"/>
              <a:gd name="connsiteX43" fmla="*/ 5843792 w 9365103"/>
              <a:gd name="connsiteY43" fmla="*/ 74631 h 1377060"/>
              <a:gd name="connsiteX44" fmla="*/ 5693777 w 9365103"/>
              <a:gd name="connsiteY44" fmla="*/ 60924 h 1377060"/>
              <a:gd name="connsiteX45" fmla="*/ 5311886 w 9365103"/>
              <a:gd name="connsiteY45" fmla="*/ 33637 h 1377060"/>
              <a:gd name="connsiteX46" fmla="*/ 5202738 w 9365103"/>
              <a:gd name="connsiteY46" fmla="*/ 20056 h 1377060"/>
              <a:gd name="connsiteX47" fmla="*/ 4711698 w 9365103"/>
              <a:gd name="connsiteY47" fmla="*/ 6350 h 1377060"/>
              <a:gd name="connsiteX48" fmla="*/ 2474924 w 9365103"/>
              <a:gd name="connsiteY48" fmla="*/ 20056 h 1377060"/>
              <a:gd name="connsiteX49" fmla="*/ 2393190 w 9365103"/>
              <a:gd name="connsiteY49" fmla="*/ 33637 h 1377060"/>
              <a:gd name="connsiteX50" fmla="*/ 2188601 w 9365103"/>
              <a:gd name="connsiteY50" fmla="*/ 47344 h 1377060"/>
              <a:gd name="connsiteX51" fmla="*/ 2134027 w 9365103"/>
              <a:gd name="connsiteY51" fmla="*/ 60924 h 1377060"/>
              <a:gd name="connsiteX52" fmla="*/ 2011299 w 9365103"/>
              <a:gd name="connsiteY52" fmla="*/ 74631 h 1377060"/>
              <a:gd name="connsiteX53" fmla="*/ 1902151 w 9365103"/>
              <a:gd name="connsiteY53" fmla="*/ 88211 h 1377060"/>
              <a:gd name="connsiteX54" fmla="*/ 947485 w 9365103"/>
              <a:gd name="connsiteY54" fmla="*/ 115498 h 1377060"/>
              <a:gd name="connsiteX55" fmla="*/ 879204 w 9365103"/>
              <a:gd name="connsiteY55" fmla="*/ 129205 h 1377060"/>
              <a:gd name="connsiteX56" fmla="*/ 742896 w 9365103"/>
              <a:gd name="connsiteY56" fmla="*/ 142785 h 1377060"/>
              <a:gd name="connsiteX57" fmla="*/ 674615 w 9365103"/>
              <a:gd name="connsiteY57" fmla="*/ 156365 h 1377060"/>
              <a:gd name="connsiteX58" fmla="*/ 551900 w 9365103"/>
              <a:gd name="connsiteY58" fmla="*/ 170072 h 1377060"/>
              <a:gd name="connsiteX59" fmla="*/ 497351 w 9365103"/>
              <a:gd name="connsiteY59" fmla="*/ 183703 h 1377060"/>
              <a:gd name="connsiteX60" fmla="*/ 456433 w 9365103"/>
              <a:gd name="connsiteY60" fmla="*/ 197334 h 1377060"/>
              <a:gd name="connsiteX61" fmla="*/ 292762 w 9365103"/>
              <a:gd name="connsiteY61" fmla="*/ 224621 h 1377060"/>
              <a:gd name="connsiteX62" fmla="*/ 251844 w 9365103"/>
              <a:gd name="connsiteY62" fmla="*/ 238252 h 1377060"/>
              <a:gd name="connsiteX63" fmla="*/ 101816 w 9365103"/>
              <a:gd name="connsiteY63" fmla="*/ 251895 h 1377060"/>
              <a:gd name="connsiteX64" fmla="*/ 47267 w 9365103"/>
              <a:gd name="connsiteY64" fmla="*/ 347361 h 1377060"/>
              <a:gd name="connsiteX65" fmla="*/ 6350 w 9365103"/>
              <a:gd name="connsiteY65" fmla="*/ 442841 h 1377060"/>
              <a:gd name="connsiteX66" fmla="*/ 19993 w 9365103"/>
              <a:gd name="connsiteY66" fmla="*/ 729253 h 1377060"/>
              <a:gd name="connsiteX67" fmla="*/ 47267 w 9365103"/>
              <a:gd name="connsiteY67" fmla="*/ 770170 h 1377060"/>
              <a:gd name="connsiteX68" fmla="*/ 88185 w 9365103"/>
              <a:gd name="connsiteY68" fmla="*/ 852006 h 1377060"/>
              <a:gd name="connsiteX69" fmla="*/ 197295 w 9365103"/>
              <a:gd name="connsiteY69" fmla="*/ 906555 h 1377060"/>
              <a:gd name="connsiteX70" fmla="*/ 251844 w 9365103"/>
              <a:gd name="connsiteY70" fmla="*/ 933829 h 1377060"/>
              <a:gd name="connsiteX71" fmla="*/ 292762 w 9365103"/>
              <a:gd name="connsiteY71" fmla="*/ 947473 h 1377060"/>
              <a:gd name="connsiteX72" fmla="*/ 374597 w 9365103"/>
              <a:gd name="connsiteY72" fmla="*/ 988391 h 1377060"/>
              <a:gd name="connsiteX73" fmla="*/ 620041 w 9365103"/>
              <a:gd name="connsiteY73" fmla="*/ 1015665 h 1377060"/>
              <a:gd name="connsiteX74" fmla="*/ 811050 w 9365103"/>
              <a:gd name="connsiteY74" fmla="*/ 1029309 h 1377060"/>
              <a:gd name="connsiteX75" fmla="*/ 1261096 w 9365103"/>
              <a:gd name="connsiteY75" fmla="*/ 1056583 h 1377060"/>
              <a:gd name="connsiteX76" fmla="*/ 1397531 w 9365103"/>
              <a:gd name="connsiteY76" fmla="*/ 1083857 h 1377060"/>
              <a:gd name="connsiteX77" fmla="*/ 1452105 w 9365103"/>
              <a:gd name="connsiteY77" fmla="*/ 1097501 h 1377060"/>
              <a:gd name="connsiteX78" fmla="*/ 1670274 w 9365103"/>
              <a:gd name="connsiteY78" fmla="*/ 1124775 h 1377060"/>
              <a:gd name="connsiteX79" fmla="*/ 1765715 w 9365103"/>
              <a:gd name="connsiteY79" fmla="*/ 1152049 h 1377060"/>
              <a:gd name="connsiteX80" fmla="*/ 1820289 w 9365103"/>
              <a:gd name="connsiteY80" fmla="*/ 1152049 h 13770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</a:cxnLst>
            <a:rect l="l" t="t" r="r" b="b"/>
            <a:pathLst>
              <a:path w="9365103" h="1377060">
                <a:moveTo>
                  <a:pt x="524625" y="1097501"/>
                </a:moveTo>
                <a:cubicBezTo>
                  <a:pt x="654182" y="1123405"/>
                  <a:pt x="543498" y="1103796"/>
                  <a:pt x="742896" y="1124775"/>
                </a:cubicBezTo>
                <a:cubicBezTo>
                  <a:pt x="779321" y="1128608"/>
                  <a:pt x="815492" y="1134370"/>
                  <a:pt x="851917" y="1138418"/>
                </a:cubicBezTo>
                <a:lnTo>
                  <a:pt x="1233809" y="1179336"/>
                </a:lnTo>
                <a:cubicBezTo>
                  <a:pt x="1270234" y="1183880"/>
                  <a:pt x="1306659" y="1187395"/>
                  <a:pt x="1342957" y="1192967"/>
                </a:cubicBezTo>
                <a:cubicBezTo>
                  <a:pt x="1424945" y="1205583"/>
                  <a:pt x="1506044" y="1224468"/>
                  <a:pt x="1588413" y="1233885"/>
                </a:cubicBezTo>
                <a:cubicBezTo>
                  <a:pt x="1665324" y="1242680"/>
                  <a:pt x="1742997" y="1244090"/>
                  <a:pt x="1820289" y="1247529"/>
                </a:cubicBezTo>
                <a:cubicBezTo>
                  <a:pt x="2124127" y="1261019"/>
                  <a:pt x="2343693" y="1263787"/>
                  <a:pt x="2652226" y="1274803"/>
                </a:cubicBezTo>
                <a:lnTo>
                  <a:pt x="2965964" y="1288446"/>
                </a:lnTo>
                <a:lnTo>
                  <a:pt x="3320568" y="1302077"/>
                </a:lnTo>
                <a:lnTo>
                  <a:pt x="3770613" y="1315721"/>
                </a:lnTo>
                <a:cubicBezTo>
                  <a:pt x="4934437" y="1426554"/>
                  <a:pt x="3844352" y="1331363"/>
                  <a:pt x="6662023" y="1356635"/>
                </a:cubicBezTo>
                <a:cubicBezTo>
                  <a:pt x="6807596" y="1357939"/>
                  <a:pt x="6953042" y="1365729"/>
                  <a:pt x="7098488" y="1370273"/>
                </a:cubicBezTo>
                <a:cubicBezTo>
                  <a:pt x="7303078" y="1365729"/>
                  <a:pt x="7507921" y="1367206"/>
                  <a:pt x="7712256" y="1356635"/>
                </a:cubicBezTo>
                <a:cubicBezTo>
                  <a:pt x="7772033" y="1353546"/>
                  <a:pt x="7830288" y="1336775"/>
                  <a:pt x="7889558" y="1329358"/>
                </a:cubicBezTo>
                <a:cubicBezTo>
                  <a:pt x="7975735" y="1318585"/>
                  <a:pt x="8063053" y="1316356"/>
                  <a:pt x="8148721" y="1302077"/>
                </a:cubicBezTo>
                <a:cubicBezTo>
                  <a:pt x="8176008" y="1297534"/>
                  <a:pt x="8203041" y="1291099"/>
                  <a:pt x="8230583" y="1288446"/>
                </a:cubicBezTo>
                <a:cubicBezTo>
                  <a:pt x="8286553" y="1283027"/>
                  <a:pt x="8561708" y="1267340"/>
                  <a:pt x="8680628" y="1247529"/>
                </a:cubicBezTo>
                <a:cubicBezTo>
                  <a:pt x="8745991" y="1236626"/>
                  <a:pt x="8734695" y="1229507"/>
                  <a:pt x="8803356" y="1206610"/>
                </a:cubicBezTo>
                <a:cubicBezTo>
                  <a:pt x="8821124" y="1200684"/>
                  <a:pt x="8839781" y="1197511"/>
                  <a:pt x="8857931" y="1192967"/>
                </a:cubicBezTo>
                <a:cubicBezTo>
                  <a:pt x="8957560" y="1126514"/>
                  <a:pt x="8832293" y="1207626"/>
                  <a:pt x="8953371" y="1138418"/>
                </a:cubicBezTo>
                <a:cubicBezTo>
                  <a:pt x="8967586" y="1130283"/>
                  <a:pt x="8979262" y="1117795"/>
                  <a:pt x="8994239" y="1111132"/>
                </a:cubicBezTo>
                <a:cubicBezTo>
                  <a:pt x="9050970" y="1085964"/>
                  <a:pt x="9086000" y="1081890"/>
                  <a:pt x="9144381" y="1070226"/>
                </a:cubicBezTo>
                <a:cubicBezTo>
                  <a:pt x="9153392" y="1056583"/>
                  <a:pt x="9164307" y="1043968"/>
                  <a:pt x="9171668" y="1029309"/>
                </a:cubicBezTo>
                <a:cubicBezTo>
                  <a:pt x="9178013" y="1016452"/>
                  <a:pt x="9178268" y="1000955"/>
                  <a:pt x="9185248" y="988391"/>
                </a:cubicBezTo>
                <a:cubicBezTo>
                  <a:pt x="9201113" y="959733"/>
                  <a:pt x="9225099" y="935873"/>
                  <a:pt x="9239822" y="906555"/>
                </a:cubicBezTo>
                <a:lnTo>
                  <a:pt x="9267110" y="852006"/>
                </a:lnTo>
                <a:cubicBezTo>
                  <a:pt x="9273963" y="824314"/>
                  <a:pt x="9282593" y="783928"/>
                  <a:pt x="9294396" y="756527"/>
                </a:cubicBezTo>
                <a:cubicBezTo>
                  <a:pt x="9302392" y="737845"/>
                  <a:pt x="9312545" y="720166"/>
                  <a:pt x="9321683" y="701978"/>
                </a:cubicBezTo>
                <a:cubicBezTo>
                  <a:pt x="9358107" y="519866"/>
                  <a:pt x="9376638" y="483428"/>
                  <a:pt x="9335263" y="251895"/>
                </a:cubicBezTo>
                <a:cubicBezTo>
                  <a:pt x="9330186" y="223237"/>
                  <a:pt x="9301249" y="204289"/>
                  <a:pt x="9280689" y="183703"/>
                </a:cubicBezTo>
                <a:cubicBezTo>
                  <a:pt x="9254291" y="157253"/>
                  <a:pt x="9232207" y="153827"/>
                  <a:pt x="9198828" y="142785"/>
                </a:cubicBezTo>
                <a:cubicBezTo>
                  <a:pt x="9162022" y="118163"/>
                  <a:pt x="9146666" y="105598"/>
                  <a:pt x="9103387" y="88211"/>
                </a:cubicBezTo>
                <a:cubicBezTo>
                  <a:pt x="9076735" y="77550"/>
                  <a:pt x="9048813" y="70062"/>
                  <a:pt x="9021525" y="60924"/>
                </a:cubicBezTo>
                <a:lnTo>
                  <a:pt x="8980659" y="47344"/>
                </a:lnTo>
                <a:lnTo>
                  <a:pt x="8735202" y="74631"/>
                </a:lnTo>
                <a:lnTo>
                  <a:pt x="8626055" y="88211"/>
                </a:lnTo>
                <a:lnTo>
                  <a:pt x="8503326" y="101918"/>
                </a:lnTo>
                <a:cubicBezTo>
                  <a:pt x="8471471" y="105852"/>
                  <a:pt x="8439741" y="111944"/>
                  <a:pt x="8407885" y="115498"/>
                </a:cubicBezTo>
                <a:cubicBezTo>
                  <a:pt x="8303052" y="127174"/>
                  <a:pt x="8169789" y="135424"/>
                  <a:pt x="8066861" y="142785"/>
                </a:cubicBezTo>
                <a:lnTo>
                  <a:pt x="7344072" y="115498"/>
                </a:lnTo>
                <a:lnTo>
                  <a:pt x="6157403" y="101918"/>
                </a:lnTo>
                <a:cubicBezTo>
                  <a:pt x="6121105" y="97349"/>
                  <a:pt x="6084806" y="91384"/>
                  <a:pt x="6048381" y="88211"/>
                </a:cubicBezTo>
                <a:cubicBezTo>
                  <a:pt x="5980227" y="82246"/>
                  <a:pt x="5911946" y="79834"/>
                  <a:pt x="5843792" y="74631"/>
                </a:cubicBezTo>
                <a:cubicBezTo>
                  <a:pt x="5793660" y="70697"/>
                  <a:pt x="5743782" y="65492"/>
                  <a:pt x="5693777" y="60924"/>
                </a:cubicBezTo>
                <a:cubicBezTo>
                  <a:pt x="5511271" y="24499"/>
                  <a:pt x="5701011" y="58766"/>
                  <a:pt x="5311886" y="33637"/>
                </a:cubicBezTo>
                <a:cubicBezTo>
                  <a:pt x="5275207" y="31353"/>
                  <a:pt x="5239290" y="21707"/>
                  <a:pt x="5202738" y="20056"/>
                </a:cubicBezTo>
                <a:cubicBezTo>
                  <a:pt x="5039142" y="12569"/>
                  <a:pt x="4875420" y="10919"/>
                  <a:pt x="4711698" y="6350"/>
                </a:cubicBezTo>
                <a:lnTo>
                  <a:pt x="2474924" y="20056"/>
                </a:lnTo>
                <a:cubicBezTo>
                  <a:pt x="2447256" y="20311"/>
                  <a:pt x="2420604" y="31098"/>
                  <a:pt x="2393190" y="33637"/>
                </a:cubicBezTo>
                <a:cubicBezTo>
                  <a:pt x="2325036" y="40109"/>
                  <a:pt x="2256755" y="42774"/>
                  <a:pt x="2188601" y="47344"/>
                </a:cubicBezTo>
                <a:cubicBezTo>
                  <a:pt x="2170325" y="51913"/>
                  <a:pt x="2152556" y="58132"/>
                  <a:pt x="2134027" y="60924"/>
                </a:cubicBezTo>
                <a:cubicBezTo>
                  <a:pt x="2093286" y="67270"/>
                  <a:pt x="2052166" y="69808"/>
                  <a:pt x="2011299" y="74631"/>
                </a:cubicBezTo>
                <a:lnTo>
                  <a:pt x="1902151" y="88211"/>
                </a:lnTo>
                <a:cubicBezTo>
                  <a:pt x="1570391" y="198806"/>
                  <a:pt x="1914588" y="88592"/>
                  <a:pt x="947485" y="115498"/>
                </a:cubicBezTo>
                <a:cubicBezTo>
                  <a:pt x="924260" y="116133"/>
                  <a:pt x="902176" y="126032"/>
                  <a:pt x="879204" y="129205"/>
                </a:cubicBezTo>
                <a:cubicBezTo>
                  <a:pt x="833895" y="135170"/>
                  <a:pt x="788078" y="136693"/>
                  <a:pt x="742896" y="142785"/>
                </a:cubicBezTo>
                <a:cubicBezTo>
                  <a:pt x="719924" y="145831"/>
                  <a:pt x="697587" y="153192"/>
                  <a:pt x="674615" y="156365"/>
                </a:cubicBezTo>
                <a:cubicBezTo>
                  <a:pt x="633875" y="162203"/>
                  <a:pt x="592754" y="165503"/>
                  <a:pt x="551900" y="170072"/>
                </a:cubicBezTo>
                <a:cubicBezTo>
                  <a:pt x="533713" y="174603"/>
                  <a:pt x="515373" y="178550"/>
                  <a:pt x="497351" y="183703"/>
                </a:cubicBezTo>
                <a:cubicBezTo>
                  <a:pt x="483517" y="187650"/>
                  <a:pt x="470521" y="194516"/>
                  <a:pt x="456433" y="197334"/>
                </a:cubicBezTo>
                <a:cubicBezTo>
                  <a:pt x="340952" y="220433"/>
                  <a:pt x="390360" y="200214"/>
                  <a:pt x="292762" y="224621"/>
                </a:cubicBezTo>
                <a:cubicBezTo>
                  <a:pt x="278814" y="228098"/>
                  <a:pt x="266084" y="236221"/>
                  <a:pt x="251844" y="238252"/>
                </a:cubicBezTo>
                <a:cubicBezTo>
                  <a:pt x="202143" y="245359"/>
                  <a:pt x="151834" y="247351"/>
                  <a:pt x="101816" y="251895"/>
                </a:cubicBezTo>
                <a:cubicBezTo>
                  <a:pt x="74427" y="292990"/>
                  <a:pt x="68031" y="298918"/>
                  <a:pt x="47267" y="347361"/>
                </a:cubicBezTo>
                <a:cubicBezTo>
                  <a:pt x="-12953" y="487858"/>
                  <a:pt x="96828" y="261870"/>
                  <a:pt x="6350" y="442841"/>
                </a:cubicBezTo>
                <a:cubicBezTo>
                  <a:pt x="10893" y="538307"/>
                  <a:pt x="8139" y="634408"/>
                  <a:pt x="19993" y="729253"/>
                </a:cubicBezTo>
                <a:cubicBezTo>
                  <a:pt x="22024" y="745511"/>
                  <a:pt x="39932" y="755512"/>
                  <a:pt x="47267" y="770170"/>
                </a:cubicBezTo>
                <a:cubicBezTo>
                  <a:pt x="61533" y="798714"/>
                  <a:pt x="58119" y="830951"/>
                  <a:pt x="88185" y="852006"/>
                </a:cubicBezTo>
                <a:cubicBezTo>
                  <a:pt x="121488" y="875321"/>
                  <a:pt x="160921" y="888368"/>
                  <a:pt x="197295" y="906555"/>
                </a:cubicBezTo>
                <a:cubicBezTo>
                  <a:pt x="215482" y="915642"/>
                  <a:pt x="232565" y="927407"/>
                  <a:pt x="251844" y="933829"/>
                </a:cubicBezTo>
                <a:cubicBezTo>
                  <a:pt x="265487" y="938373"/>
                  <a:pt x="279905" y="941038"/>
                  <a:pt x="292762" y="947473"/>
                </a:cubicBezTo>
                <a:cubicBezTo>
                  <a:pt x="335977" y="969074"/>
                  <a:pt x="326610" y="981537"/>
                  <a:pt x="374597" y="988391"/>
                </a:cubicBezTo>
                <a:cubicBezTo>
                  <a:pt x="456103" y="1000029"/>
                  <a:pt x="537964" y="1009801"/>
                  <a:pt x="620041" y="1015665"/>
                </a:cubicBezTo>
                <a:lnTo>
                  <a:pt x="811050" y="1029309"/>
                </a:lnTo>
                <a:lnTo>
                  <a:pt x="1261096" y="1056583"/>
                </a:lnTo>
                <a:cubicBezTo>
                  <a:pt x="1345114" y="1084593"/>
                  <a:pt x="1259573" y="1058778"/>
                  <a:pt x="1397531" y="1083857"/>
                </a:cubicBezTo>
                <a:cubicBezTo>
                  <a:pt x="1415934" y="1087208"/>
                  <a:pt x="1433575" y="1094150"/>
                  <a:pt x="1452105" y="1097501"/>
                </a:cubicBezTo>
                <a:cubicBezTo>
                  <a:pt x="1513279" y="1108619"/>
                  <a:pt x="1611639" y="1118265"/>
                  <a:pt x="1670274" y="1124775"/>
                </a:cubicBezTo>
                <a:cubicBezTo>
                  <a:pt x="1697434" y="1133837"/>
                  <a:pt x="1738301" y="1148636"/>
                  <a:pt x="1765715" y="1152049"/>
                </a:cubicBezTo>
                <a:cubicBezTo>
                  <a:pt x="1783738" y="1154308"/>
                  <a:pt x="1802140" y="1152049"/>
                  <a:pt x="1820289" y="1152049"/>
                </a:cubicBezTo>
              </a:path>
            </a:pathLst>
          </a:custGeom>
          <a:ln w="12700">
            <a:solidFill>
              <a:srgbClr val="4A7EB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3130392" y="1439232"/>
            <a:ext cx="4533452" cy="935500"/>
          </a:xfrm>
          <a:custGeom>
            <a:avLst/>
            <a:gdLst>
              <a:gd name="connsiteX0" fmla="*/ 0 w 4533452"/>
              <a:gd name="connsiteY0" fmla="*/ 467813 h 935500"/>
              <a:gd name="connsiteX1" fmla="*/ 467686 w 4533452"/>
              <a:gd name="connsiteY1" fmla="*/ 0 h 935500"/>
              <a:gd name="connsiteX2" fmla="*/ 4065766 w 4533452"/>
              <a:gd name="connsiteY2" fmla="*/ 0 h 935500"/>
              <a:gd name="connsiteX3" fmla="*/ 4533452 w 4533452"/>
              <a:gd name="connsiteY3" fmla="*/ 467813 h 935500"/>
              <a:gd name="connsiteX4" fmla="*/ 4533452 w 4533452"/>
              <a:gd name="connsiteY4" fmla="*/ 467813 h 935500"/>
              <a:gd name="connsiteX5" fmla="*/ 4065766 w 4533452"/>
              <a:gd name="connsiteY5" fmla="*/ 935500 h 935500"/>
              <a:gd name="connsiteX6" fmla="*/ 467686 w 4533452"/>
              <a:gd name="connsiteY6" fmla="*/ 935500 h 935500"/>
              <a:gd name="connsiteX7" fmla="*/ 0 w 4533452"/>
              <a:gd name="connsiteY7" fmla="*/ 467813 h 935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4533452" h="935500">
                <a:moveTo>
                  <a:pt x="0" y="467813"/>
                </a:moveTo>
                <a:cubicBezTo>
                  <a:pt x="0" y="209412"/>
                  <a:pt x="209412" y="0"/>
                  <a:pt x="467686" y="0"/>
                </a:cubicBezTo>
                <a:lnTo>
                  <a:pt x="4065766" y="0"/>
                </a:lnTo>
                <a:cubicBezTo>
                  <a:pt x="4324040" y="0"/>
                  <a:pt x="4533452" y="209412"/>
                  <a:pt x="4533452" y="467813"/>
                </a:cubicBezTo>
                <a:lnTo>
                  <a:pt x="4533452" y="467813"/>
                </a:lnTo>
                <a:cubicBezTo>
                  <a:pt x="4533452" y="726088"/>
                  <a:pt x="4324040" y="935500"/>
                  <a:pt x="4065766" y="935500"/>
                </a:cubicBezTo>
                <a:lnTo>
                  <a:pt x="467686" y="935500"/>
                </a:lnTo>
                <a:cubicBezTo>
                  <a:pt x="209412" y="935500"/>
                  <a:pt x="0" y="726088"/>
                  <a:pt x="0" y="467813"/>
                </a:cubicBezTo>
              </a:path>
            </a:pathLst>
          </a:custGeom>
          <a:solidFill>
            <a:srgbClr val="2556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6114451" y="1645851"/>
            <a:ext cx="616813" cy="347497"/>
          </a:xfrm>
          <a:custGeom>
            <a:avLst/>
            <a:gdLst>
              <a:gd name="connsiteX0" fmla="*/ 462610 w 616813"/>
              <a:gd name="connsiteY0" fmla="*/ 0 h 347497"/>
              <a:gd name="connsiteX1" fmla="*/ 616813 w 616813"/>
              <a:gd name="connsiteY1" fmla="*/ 0 h 347497"/>
              <a:gd name="connsiteX2" fmla="*/ 616813 w 616813"/>
              <a:gd name="connsiteY2" fmla="*/ 347497 h 347497"/>
              <a:gd name="connsiteX3" fmla="*/ 462610 w 616813"/>
              <a:gd name="connsiteY3" fmla="*/ 347497 h 347497"/>
              <a:gd name="connsiteX4" fmla="*/ 462610 w 616813"/>
              <a:gd name="connsiteY4" fmla="*/ 194054 h 347497"/>
              <a:gd name="connsiteX5" fmla="*/ 402959 w 616813"/>
              <a:gd name="connsiteY5" fmla="*/ 194054 h 347497"/>
              <a:gd name="connsiteX6" fmla="*/ 402959 w 616813"/>
              <a:gd name="connsiteY6" fmla="*/ 342674 h 347497"/>
              <a:gd name="connsiteX7" fmla="*/ 252183 w 616813"/>
              <a:gd name="connsiteY7" fmla="*/ 342674 h 347497"/>
              <a:gd name="connsiteX8" fmla="*/ 252183 w 616813"/>
              <a:gd name="connsiteY8" fmla="*/ 324271 h 347497"/>
              <a:gd name="connsiteX9" fmla="*/ 149126 w 616813"/>
              <a:gd name="connsiteY9" fmla="*/ 339628 h 347497"/>
              <a:gd name="connsiteX10" fmla="*/ 69296 w 616813"/>
              <a:gd name="connsiteY10" fmla="*/ 342674 h 347497"/>
              <a:gd name="connsiteX11" fmla="*/ 18148 w 616813"/>
              <a:gd name="connsiteY11" fmla="*/ 324905 h 347497"/>
              <a:gd name="connsiteX12" fmla="*/ 0 w 616813"/>
              <a:gd name="connsiteY12" fmla="*/ 275535 h 347497"/>
              <a:gd name="connsiteX13" fmla="*/ 0 w 616813"/>
              <a:gd name="connsiteY13" fmla="*/ 4822 h 347497"/>
              <a:gd name="connsiteX14" fmla="*/ 150776 w 616813"/>
              <a:gd name="connsiteY14" fmla="*/ 4822 h 347497"/>
              <a:gd name="connsiteX15" fmla="*/ 150776 w 616813"/>
              <a:gd name="connsiteY15" fmla="*/ 109021 h 347497"/>
              <a:gd name="connsiteX16" fmla="*/ 252183 w 616813"/>
              <a:gd name="connsiteY16" fmla="*/ 109021 h 347497"/>
              <a:gd name="connsiteX17" fmla="*/ 252183 w 616813"/>
              <a:gd name="connsiteY17" fmla="*/ 4822 h 347497"/>
              <a:gd name="connsiteX18" fmla="*/ 402959 w 616813"/>
              <a:gd name="connsiteY18" fmla="*/ 4822 h 347497"/>
              <a:gd name="connsiteX19" fmla="*/ 402959 w 616813"/>
              <a:gd name="connsiteY19" fmla="*/ 132374 h 347497"/>
              <a:gd name="connsiteX20" fmla="*/ 462610 w 616813"/>
              <a:gd name="connsiteY20" fmla="*/ 132374 h 347497"/>
              <a:gd name="connsiteX21" fmla="*/ 462610 w 616813"/>
              <a:gd name="connsiteY21" fmla="*/ 0 h 3474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616813" h="347497">
                <a:moveTo>
                  <a:pt x="462610" y="0"/>
                </a:moveTo>
                <a:lnTo>
                  <a:pt x="616813" y="0"/>
                </a:lnTo>
                <a:lnTo>
                  <a:pt x="616813" y="347497"/>
                </a:lnTo>
                <a:lnTo>
                  <a:pt x="462610" y="347497"/>
                </a:lnTo>
                <a:lnTo>
                  <a:pt x="462610" y="194054"/>
                </a:lnTo>
                <a:lnTo>
                  <a:pt x="402959" y="194054"/>
                </a:lnTo>
                <a:lnTo>
                  <a:pt x="402959" y="342674"/>
                </a:lnTo>
                <a:lnTo>
                  <a:pt x="252183" y="342674"/>
                </a:lnTo>
                <a:lnTo>
                  <a:pt x="252183" y="324271"/>
                </a:lnTo>
                <a:cubicBezTo>
                  <a:pt x="222484" y="331124"/>
                  <a:pt x="188216" y="336201"/>
                  <a:pt x="149126" y="339628"/>
                </a:cubicBezTo>
                <a:cubicBezTo>
                  <a:pt x="110036" y="343055"/>
                  <a:pt x="83383" y="344070"/>
                  <a:pt x="69296" y="342674"/>
                </a:cubicBezTo>
                <a:cubicBezTo>
                  <a:pt x="47339" y="340897"/>
                  <a:pt x="30333" y="334932"/>
                  <a:pt x="18148" y="324905"/>
                </a:cubicBezTo>
                <a:cubicBezTo>
                  <a:pt x="6091" y="314880"/>
                  <a:pt x="0" y="298381"/>
                  <a:pt x="0" y="275535"/>
                </a:cubicBezTo>
                <a:lnTo>
                  <a:pt x="0" y="4822"/>
                </a:lnTo>
                <a:lnTo>
                  <a:pt x="150776" y="4822"/>
                </a:lnTo>
                <a:lnTo>
                  <a:pt x="150776" y="109021"/>
                </a:lnTo>
                <a:lnTo>
                  <a:pt x="252183" y="109021"/>
                </a:lnTo>
                <a:lnTo>
                  <a:pt x="252183" y="4822"/>
                </a:lnTo>
                <a:lnTo>
                  <a:pt x="402959" y="4822"/>
                </a:lnTo>
                <a:lnTo>
                  <a:pt x="402959" y="132374"/>
                </a:lnTo>
                <a:lnTo>
                  <a:pt x="462610" y="132374"/>
                </a:lnTo>
                <a:lnTo>
                  <a:pt x="462610" y="0"/>
                </a:lnTo>
              </a:path>
            </a:pathLst>
          </a:custGeom>
          <a:solidFill>
            <a:srgbClr val="FFFC8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867725" y="1645851"/>
            <a:ext cx="220707" cy="357777"/>
          </a:xfrm>
          <a:custGeom>
            <a:avLst/>
            <a:gdLst>
              <a:gd name="connsiteX0" fmla="*/ 0 w 220707"/>
              <a:gd name="connsiteY0" fmla="*/ 0 h 357777"/>
              <a:gd name="connsiteX1" fmla="*/ 154202 w 220707"/>
              <a:gd name="connsiteY1" fmla="*/ 0 h 357777"/>
              <a:gd name="connsiteX2" fmla="*/ 154202 w 220707"/>
              <a:gd name="connsiteY2" fmla="*/ 135801 h 357777"/>
              <a:gd name="connsiteX3" fmla="*/ 220707 w 220707"/>
              <a:gd name="connsiteY3" fmla="*/ 135801 h 357777"/>
              <a:gd name="connsiteX4" fmla="*/ 220707 w 220707"/>
              <a:gd name="connsiteY4" fmla="*/ 197481 h 357777"/>
              <a:gd name="connsiteX5" fmla="*/ 154202 w 220707"/>
              <a:gd name="connsiteY5" fmla="*/ 197481 h 357777"/>
              <a:gd name="connsiteX6" fmla="*/ 154202 w 220707"/>
              <a:gd name="connsiteY6" fmla="*/ 357777 h 357777"/>
              <a:gd name="connsiteX7" fmla="*/ 0 w 220707"/>
              <a:gd name="connsiteY7" fmla="*/ 357777 h 357777"/>
              <a:gd name="connsiteX8" fmla="*/ 0 w 220707"/>
              <a:gd name="connsiteY8" fmla="*/ 0 h 3577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20707" h="357777">
                <a:moveTo>
                  <a:pt x="0" y="0"/>
                </a:moveTo>
                <a:lnTo>
                  <a:pt x="154202" y="0"/>
                </a:lnTo>
                <a:lnTo>
                  <a:pt x="154202" y="135801"/>
                </a:lnTo>
                <a:lnTo>
                  <a:pt x="220707" y="135801"/>
                </a:lnTo>
                <a:lnTo>
                  <a:pt x="220707" y="197481"/>
                </a:lnTo>
                <a:lnTo>
                  <a:pt x="154202" y="197481"/>
                </a:lnTo>
                <a:lnTo>
                  <a:pt x="154202" y="357777"/>
                </a:lnTo>
                <a:lnTo>
                  <a:pt x="0" y="357777"/>
                </a:lnTo>
                <a:lnTo>
                  <a:pt x="0" y="0"/>
                </a:lnTo>
              </a:path>
            </a:pathLst>
          </a:custGeom>
          <a:solidFill>
            <a:srgbClr val="FFFC8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096073" y="1645851"/>
            <a:ext cx="264493" cy="384556"/>
          </a:xfrm>
          <a:custGeom>
            <a:avLst/>
            <a:gdLst>
              <a:gd name="connsiteX0" fmla="*/ 110290 w 264493"/>
              <a:gd name="connsiteY0" fmla="*/ 0 h 384556"/>
              <a:gd name="connsiteX1" fmla="*/ 264493 w 264493"/>
              <a:gd name="connsiteY1" fmla="*/ 0 h 384556"/>
              <a:gd name="connsiteX2" fmla="*/ 264493 w 264493"/>
              <a:gd name="connsiteY2" fmla="*/ 384556 h 384556"/>
              <a:gd name="connsiteX3" fmla="*/ 110290 w 264493"/>
              <a:gd name="connsiteY3" fmla="*/ 384556 h 384556"/>
              <a:gd name="connsiteX4" fmla="*/ 110290 w 264493"/>
              <a:gd name="connsiteY4" fmla="*/ 247487 h 384556"/>
              <a:gd name="connsiteX5" fmla="*/ 0 w 264493"/>
              <a:gd name="connsiteY5" fmla="*/ 247487 h 384556"/>
              <a:gd name="connsiteX6" fmla="*/ 0 w 264493"/>
              <a:gd name="connsiteY6" fmla="*/ 185805 h 384556"/>
              <a:gd name="connsiteX7" fmla="*/ 110290 w 264493"/>
              <a:gd name="connsiteY7" fmla="*/ 185805 h 384556"/>
              <a:gd name="connsiteX8" fmla="*/ 110290 w 264493"/>
              <a:gd name="connsiteY8" fmla="*/ 0 h 3845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64493" h="384556">
                <a:moveTo>
                  <a:pt x="110290" y="0"/>
                </a:moveTo>
                <a:lnTo>
                  <a:pt x="264493" y="0"/>
                </a:lnTo>
                <a:lnTo>
                  <a:pt x="264493" y="384556"/>
                </a:lnTo>
                <a:lnTo>
                  <a:pt x="110290" y="384556"/>
                </a:lnTo>
                <a:lnTo>
                  <a:pt x="110290" y="247487"/>
                </a:lnTo>
                <a:lnTo>
                  <a:pt x="0" y="247487"/>
                </a:lnTo>
                <a:lnTo>
                  <a:pt x="0" y="185805"/>
                </a:lnTo>
                <a:lnTo>
                  <a:pt x="110290" y="185805"/>
                </a:lnTo>
                <a:lnTo>
                  <a:pt x="110290" y="0"/>
                </a:lnTo>
              </a:path>
            </a:pathLst>
          </a:custGeom>
          <a:solidFill>
            <a:srgbClr val="FFFC8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510735" y="1645851"/>
            <a:ext cx="154203" cy="440018"/>
          </a:xfrm>
          <a:custGeom>
            <a:avLst/>
            <a:gdLst>
              <a:gd name="connsiteX0" fmla="*/ 0 w 154203"/>
              <a:gd name="connsiteY0" fmla="*/ 0 h 440018"/>
              <a:gd name="connsiteX1" fmla="*/ 154203 w 154203"/>
              <a:gd name="connsiteY1" fmla="*/ 0 h 440018"/>
              <a:gd name="connsiteX2" fmla="*/ 154203 w 154203"/>
              <a:gd name="connsiteY2" fmla="*/ 440018 h 440018"/>
              <a:gd name="connsiteX3" fmla="*/ 0 w 154203"/>
              <a:gd name="connsiteY3" fmla="*/ 440018 h 440018"/>
              <a:gd name="connsiteX4" fmla="*/ 0 w 154203"/>
              <a:gd name="connsiteY4" fmla="*/ 0 h 4400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4203" h="440018">
                <a:moveTo>
                  <a:pt x="0" y="0"/>
                </a:moveTo>
                <a:lnTo>
                  <a:pt x="154203" y="0"/>
                </a:lnTo>
                <a:lnTo>
                  <a:pt x="154203" y="440018"/>
                </a:lnTo>
                <a:lnTo>
                  <a:pt x="0" y="440018"/>
                </a:lnTo>
                <a:lnTo>
                  <a:pt x="0" y="0"/>
                </a:lnTo>
              </a:path>
            </a:pathLst>
          </a:custGeom>
          <a:solidFill>
            <a:srgbClr val="FFFC8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033022" y="1645851"/>
            <a:ext cx="451060" cy="375672"/>
          </a:xfrm>
          <a:custGeom>
            <a:avLst/>
            <a:gdLst>
              <a:gd name="connsiteX0" fmla="*/ 141257 w 451060"/>
              <a:gd name="connsiteY0" fmla="*/ 0 h 375672"/>
              <a:gd name="connsiteX1" fmla="*/ 307771 w 451060"/>
              <a:gd name="connsiteY1" fmla="*/ 0 h 375672"/>
              <a:gd name="connsiteX2" fmla="*/ 307771 w 451060"/>
              <a:gd name="connsiteY2" fmla="*/ 132374 h 375672"/>
              <a:gd name="connsiteX3" fmla="*/ 342420 w 451060"/>
              <a:gd name="connsiteY3" fmla="*/ 247868 h 375672"/>
              <a:gd name="connsiteX4" fmla="*/ 451060 w 451060"/>
              <a:gd name="connsiteY4" fmla="*/ 307137 h 375672"/>
              <a:gd name="connsiteX5" fmla="*/ 451060 w 451060"/>
              <a:gd name="connsiteY5" fmla="*/ 361966 h 375672"/>
              <a:gd name="connsiteX6" fmla="*/ 326301 w 451060"/>
              <a:gd name="connsiteY6" fmla="*/ 347878 h 375672"/>
              <a:gd name="connsiteX7" fmla="*/ 224895 w 451060"/>
              <a:gd name="connsiteY7" fmla="*/ 277566 h 375672"/>
              <a:gd name="connsiteX8" fmla="*/ 123362 w 451060"/>
              <a:gd name="connsiteY8" fmla="*/ 354096 h 375672"/>
              <a:gd name="connsiteX9" fmla="*/ 0 w 451060"/>
              <a:gd name="connsiteY9" fmla="*/ 375672 h 375672"/>
              <a:gd name="connsiteX10" fmla="*/ 0 w 451060"/>
              <a:gd name="connsiteY10" fmla="*/ 322113 h 375672"/>
              <a:gd name="connsiteX11" fmla="*/ 103944 w 451060"/>
              <a:gd name="connsiteY11" fmla="*/ 254341 h 375672"/>
              <a:gd name="connsiteX12" fmla="*/ 141257 w 451060"/>
              <a:gd name="connsiteY12" fmla="*/ 135039 h 375672"/>
              <a:gd name="connsiteX13" fmla="*/ 141257 w 451060"/>
              <a:gd name="connsiteY13" fmla="*/ 0 h 3756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451060" h="375672">
                <a:moveTo>
                  <a:pt x="141257" y="0"/>
                </a:moveTo>
                <a:lnTo>
                  <a:pt x="307771" y="0"/>
                </a:lnTo>
                <a:lnTo>
                  <a:pt x="307771" y="132374"/>
                </a:lnTo>
                <a:cubicBezTo>
                  <a:pt x="307771" y="178064"/>
                  <a:pt x="319321" y="216519"/>
                  <a:pt x="342420" y="247868"/>
                </a:cubicBezTo>
                <a:cubicBezTo>
                  <a:pt x="365519" y="279089"/>
                  <a:pt x="401690" y="298887"/>
                  <a:pt x="451060" y="307137"/>
                </a:cubicBezTo>
                <a:lnTo>
                  <a:pt x="451060" y="361966"/>
                </a:lnTo>
                <a:cubicBezTo>
                  <a:pt x="415397" y="368311"/>
                  <a:pt x="373768" y="363615"/>
                  <a:pt x="326301" y="347878"/>
                </a:cubicBezTo>
                <a:cubicBezTo>
                  <a:pt x="278708" y="332140"/>
                  <a:pt x="244948" y="308661"/>
                  <a:pt x="224895" y="277566"/>
                </a:cubicBezTo>
                <a:cubicBezTo>
                  <a:pt x="203320" y="309548"/>
                  <a:pt x="169560" y="335058"/>
                  <a:pt x="123362" y="354096"/>
                </a:cubicBezTo>
                <a:cubicBezTo>
                  <a:pt x="77291" y="373006"/>
                  <a:pt x="36171" y="380241"/>
                  <a:pt x="0" y="375672"/>
                </a:cubicBezTo>
                <a:lnTo>
                  <a:pt x="0" y="322113"/>
                </a:lnTo>
                <a:cubicBezTo>
                  <a:pt x="44420" y="312087"/>
                  <a:pt x="78941" y="289496"/>
                  <a:pt x="103944" y="254341"/>
                </a:cubicBezTo>
                <a:cubicBezTo>
                  <a:pt x="128819" y="219185"/>
                  <a:pt x="141257" y="179333"/>
                  <a:pt x="141257" y="135039"/>
                </a:cubicBezTo>
                <a:lnTo>
                  <a:pt x="141257" y="0"/>
                </a:lnTo>
              </a:path>
            </a:pathLst>
          </a:custGeom>
          <a:solidFill>
            <a:srgbClr val="FFFC8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805435" y="1638997"/>
            <a:ext cx="283023" cy="58255"/>
          </a:xfrm>
          <a:custGeom>
            <a:avLst/>
            <a:gdLst>
              <a:gd name="connsiteX0" fmla="*/ 0 w 283023"/>
              <a:gd name="connsiteY0" fmla="*/ 0 h 58255"/>
              <a:gd name="connsiteX1" fmla="*/ 283023 w 283023"/>
              <a:gd name="connsiteY1" fmla="*/ 0 h 58255"/>
              <a:gd name="connsiteX2" fmla="*/ 283023 w 283023"/>
              <a:gd name="connsiteY2" fmla="*/ 58255 h 58255"/>
              <a:gd name="connsiteX3" fmla="*/ 0 w 283023"/>
              <a:gd name="connsiteY3" fmla="*/ 58255 h 58255"/>
              <a:gd name="connsiteX4" fmla="*/ 0 w 283023"/>
              <a:gd name="connsiteY4" fmla="*/ 0 h 582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3023" h="58255">
                <a:moveTo>
                  <a:pt x="0" y="0"/>
                </a:moveTo>
                <a:lnTo>
                  <a:pt x="283023" y="0"/>
                </a:lnTo>
                <a:lnTo>
                  <a:pt x="283023" y="58255"/>
                </a:lnTo>
                <a:lnTo>
                  <a:pt x="0" y="58255"/>
                </a:lnTo>
                <a:lnTo>
                  <a:pt x="0" y="0"/>
                </a:lnTo>
              </a:path>
            </a:pathLst>
          </a:custGeom>
          <a:solidFill>
            <a:srgbClr val="FFFC8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6339088" y="2124068"/>
            <a:ext cx="237468" cy="99130"/>
          </a:xfrm>
          <a:custGeom>
            <a:avLst/>
            <a:gdLst>
              <a:gd name="connsiteX0" fmla="*/ 6350 w 237468"/>
              <a:gd name="connsiteY0" fmla="*/ 6350 h 99130"/>
              <a:gd name="connsiteX1" fmla="*/ 6350 w 237468"/>
              <a:gd name="connsiteY1" fmla="*/ 39983 h 99130"/>
              <a:gd name="connsiteX2" fmla="*/ 118797 w 237468"/>
              <a:gd name="connsiteY2" fmla="*/ 92780 h 99130"/>
              <a:gd name="connsiteX3" fmla="*/ 231118 w 237468"/>
              <a:gd name="connsiteY3" fmla="*/ 39983 h 99130"/>
              <a:gd name="connsiteX4" fmla="*/ 231118 w 237468"/>
              <a:gd name="connsiteY4" fmla="*/ 6350 h 99130"/>
              <a:gd name="connsiteX5" fmla="*/ 6350 w 237468"/>
              <a:gd name="connsiteY5" fmla="*/ 6350 h 991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37468" h="99130">
                <a:moveTo>
                  <a:pt x="6350" y="6350"/>
                </a:moveTo>
                <a:lnTo>
                  <a:pt x="6350" y="39983"/>
                </a:lnTo>
                <a:cubicBezTo>
                  <a:pt x="6350" y="75138"/>
                  <a:pt x="43789" y="92780"/>
                  <a:pt x="118797" y="92780"/>
                </a:cubicBezTo>
                <a:cubicBezTo>
                  <a:pt x="193679" y="92780"/>
                  <a:pt x="231118" y="75138"/>
                  <a:pt x="231118" y="39983"/>
                </a:cubicBezTo>
                <a:lnTo>
                  <a:pt x="231118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4969026" y="2078886"/>
            <a:ext cx="246480" cy="148373"/>
          </a:xfrm>
          <a:custGeom>
            <a:avLst/>
            <a:gdLst>
              <a:gd name="connsiteX0" fmla="*/ 124255 w 246480"/>
              <a:gd name="connsiteY0" fmla="*/ 6350 h 148373"/>
              <a:gd name="connsiteX1" fmla="*/ 84530 w 246480"/>
              <a:gd name="connsiteY1" fmla="*/ 7999 h 148373"/>
              <a:gd name="connsiteX2" fmla="*/ 47852 w 246480"/>
              <a:gd name="connsiteY2" fmla="*/ 15868 h 148373"/>
              <a:gd name="connsiteX3" fmla="*/ 17010 w 246480"/>
              <a:gd name="connsiteY3" fmla="*/ 36810 h 148373"/>
              <a:gd name="connsiteX4" fmla="*/ 6350 w 246480"/>
              <a:gd name="connsiteY4" fmla="*/ 74122 h 148373"/>
              <a:gd name="connsiteX5" fmla="*/ 17010 w 246480"/>
              <a:gd name="connsiteY5" fmla="*/ 111562 h 148373"/>
              <a:gd name="connsiteX6" fmla="*/ 47471 w 246480"/>
              <a:gd name="connsiteY6" fmla="*/ 132377 h 148373"/>
              <a:gd name="connsiteX7" fmla="*/ 83515 w 246480"/>
              <a:gd name="connsiteY7" fmla="*/ 140373 h 148373"/>
              <a:gd name="connsiteX8" fmla="*/ 122859 w 246480"/>
              <a:gd name="connsiteY8" fmla="*/ 142023 h 148373"/>
              <a:gd name="connsiteX9" fmla="*/ 162711 w 246480"/>
              <a:gd name="connsiteY9" fmla="*/ 140373 h 148373"/>
              <a:gd name="connsiteX10" fmla="*/ 199009 w 246480"/>
              <a:gd name="connsiteY10" fmla="*/ 132377 h 148373"/>
              <a:gd name="connsiteX11" fmla="*/ 229469 w 246480"/>
              <a:gd name="connsiteY11" fmla="*/ 111562 h 148373"/>
              <a:gd name="connsiteX12" fmla="*/ 240130 w 246480"/>
              <a:gd name="connsiteY12" fmla="*/ 74122 h 148373"/>
              <a:gd name="connsiteX13" fmla="*/ 229850 w 246480"/>
              <a:gd name="connsiteY13" fmla="*/ 36810 h 148373"/>
              <a:gd name="connsiteX14" fmla="*/ 199644 w 246480"/>
              <a:gd name="connsiteY14" fmla="*/ 15868 h 148373"/>
              <a:gd name="connsiteX15" fmla="*/ 163726 w 246480"/>
              <a:gd name="connsiteY15" fmla="*/ 7999 h 148373"/>
              <a:gd name="connsiteX16" fmla="*/ 124255 w 246480"/>
              <a:gd name="connsiteY16" fmla="*/ 6350 h 1483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46480" h="148373">
                <a:moveTo>
                  <a:pt x="124255" y="6350"/>
                </a:moveTo>
                <a:cubicBezTo>
                  <a:pt x="108771" y="6350"/>
                  <a:pt x="95445" y="6856"/>
                  <a:pt x="84530" y="7999"/>
                </a:cubicBezTo>
                <a:cubicBezTo>
                  <a:pt x="73615" y="9142"/>
                  <a:pt x="61304" y="11807"/>
                  <a:pt x="47852" y="15868"/>
                </a:cubicBezTo>
                <a:cubicBezTo>
                  <a:pt x="34399" y="20056"/>
                  <a:pt x="24118" y="27037"/>
                  <a:pt x="17010" y="36810"/>
                </a:cubicBezTo>
                <a:cubicBezTo>
                  <a:pt x="9903" y="46708"/>
                  <a:pt x="6350" y="59147"/>
                  <a:pt x="6350" y="74122"/>
                </a:cubicBezTo>
                <a:cubicBezTo>
                  <a:pt x="6350" y="89225"/>
                  <a:pt x="9903" y="101664"/>
                  <a:pt x="17010" y="111562"/>
                </a:cubicBezTo>
                <a:cubicBezTo>
                  <a:pt x="24118" y="121336"/>
                  <a:pt x="34271" y="128316"/>
                  <a:pt x="47471" y="132377"/>
                </a:cubicBezTo>
                <a:cubicBezTo>
                  <a:pt x="60797" y="136566"/>
                  <a:pt x="72727" y="139231"/>
                  <a:pt x="83515" y="140373"/>
                </a:cubicBezTo>
                <a:cubicBezTo>
                  <a:pt x="94303" y="141516"/>
                  <a:pt x="107375" y="142023"/>
                  <a:pt x="122859" y="142023"/>
                </a:cubicBezTo>
                <a:cubicBezTo>
                  <a:pt x="138470" y="142023"/>
                  <a:pt x="151669" y="141516"/>
                  <a:pt x="162711" y="140373"/>
                </a:cubicBezTo>
                <a:cubicBezTo>
                  <a:pt x="173626" y="139231"/>
                  <a:pt x="185683" y="136566"/>
                  <a:pt x="199009" y="132377"/>
                </a:cubicBezTo>
                <a:cubicBezTo>
                  <a:pt x="212209" y="128316"/>
                  <a:pt x="222362" y="121336"/>
                  <a:pt x="229469" y="111562"/>
                </a:cubicBezTo>
                <a:cubicBezTo>
                  <a:pt x="236576" y="101664"/>
                  <a:pt x="240130" y="89225"/>
                  <a:pt x="240130" y="74122"/>
                </a:cubicBezTo>
                <a:cubicBezTo>
                  <a:pt x="240130" y="59147"/>
                  <a:pt x="236703" y="46708"/>
                  <a:pt x="229850" y="36810"/>
                </a:cubicBezTo>
                <a:cubicBezTo>
                  <a:pt x="222996" y="27037"/>
                  <a:pt x="212969" y="20056"/>
                  <a:pt x="199644" y="15868"/>
                </a:cubicBezTo>
                <a:cubicBezTo>
                  <a:pt x="186444" y="11807"/>
                  <a:pt x="174387" y="9142"/>
                  <a:pt x="163726" y="7999"/>
                </a:cubicBezTo>
                <a:cubicBezTo>
                  <a:pt x="152938" y="6856"/>
                  <a:pt x="139866" y="6350"/>
                  <a:pt x="124255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5631149" y="2057564"/>
            <a:ext cx="246353" cy="169695"/>
          </a:xfrm>
          <a:custGeom>
            <a:avLst/>
            <a:gdLst>
              <a:gd name="connsiteX0" fmla="*/ 124255 w 246353"/>
              <a:gd name="connsiteY0" fmla="*/ 6350 h 169695"/>
              <a:gd name="connsiteX1" fmla="*/ 84403 w 246353"/>
              <a:gd name="connsiteY1" fmla="*/ 8761 h 169695"/>
              <a:gd name="connsiteX2" fmla="*/ 47851 w 246353"/>
              <a:gd name="connsiteY2" fmla="*/ 18406 h 169695"/>
              <a:gd name="connsiteX3" fmla="*/ 17264 w 246353"/>
              <a:gd name="connsiteY3" fmla="*/ 42394 h 169695"/>
              <a:gd name="connsiteX4" fmla="*/ 6350 w 246353"/>
              <a:gd name="connsiteY4" fmla="*/ 84529 h 169695"/>
              <a:gd name="connsiteX5" fmla="*/ 122859 w 246353"/>
              <a:gd name="connsiteY5" fmla="*/ 163345 h 169695"/>
              <a:gd name="connsiteX6" fmla="*/ 240003 w 246353"/>
              <a:gd name="connsiteY6" fmla="*/ 84529 h 169695"/>
              <a:gd name="connsiteX7" fmla="*/ 229469 w 246353"/>
              <a:gd name="connsiteY7" fmla="*/ 42394 h 169695"/>
              <a:gd name="connsiteX8" fmla="*/ 199643 w 246353"/>
              <a:gd name="connsiteY8" fmla="*/ 18406 h 169695"/>
              <a:gd name="connsiteX9" fmla="*/ 163599 w 246353"/>
              <a:gd name="connsiteY9" fmla="*/ 8761 h 169695"/>
              <a:gd name="connsiteX10" fmla="*/ 124255 w 246353"/>
              <a:gd name="connsiteY10" fmla="*/ 6350 h 1696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353" h="169695">
                <a:moveTo>
                  <a:pt x="124255" y="6350"/>
                </a:moveTo>
                <a:cubicBezTo>
                  <a:pt x="109152" y="6350"/>
                  <a:pt x="95826" y="7238"/>
                  <a:pt x="84403" y="8761"/>
                </a:cubicBezTo>
                <a:cubicBezTo>
                  <a:pt x="72981" y="10410"/>
                  <a:pt x="60796" y="13584"/>
                  <a:pt x="47851" y="18406"/>
                </a:cubicBezTo>
                <a:cubicBezTo>
                  <a:pt x="34779" y="23230"/>
                  <a:pt x="24626" y="31225"/>
                  <a:pt x="17264" y="42394"/>
                </a:cubicBezTo>
                <a:cubicBezTo>
                  <a:pt x="10030" y="53562"/>
                  <a:pt x="6350" y="67650"/>
                  <a:pt x="6350" y="84529"/>
                </a:cubicBezTo>
                <a:cubicBezTo>
                  <a:pt x="6350" y="137074"/>
                  <a:pt x="45186" y="163345"/>
                  <a:pt x="122859" y="163345"/>
                </a:cubicBezTo>
                <a:cubicBezTo>
                  <a:pt x="200912" y="163345"/>
                  <a:pt x="240003" y="137074"/>
                  <a:pt x="240003" y="84529"/>
                </a:cubicBezTo>
                <a:cubicBezTo>
                  <a:pt x="240003" y="67650"/>
                  <a:pt x="236449" y="53562"/>
                  <a:pt x="229469" y="42394"/>
                </a:cubicBezTo>
                <a:cubicBezTo>
                  <a:pt x="222362" y="31225"/>
                  <a:pt x="212335" y="23230"/>
                  <a:pt x="199643" y="18406"/>
                </a:cubicBezTo>
                <a:cubicBezTo>
                  <a:pt x="186825" y="13584"/>
                  <a:pt x="174768" y="10410"/>
                  <a:pt x="163599" y="8761"/>
                </a:cubicBezTo>
                <a:cubicBezTo>
                  <a:pt x="152431" y="7238"/>
                  <a:pt x="139231" y="6350"/>
                  <a:pt x="124255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4118559" y="2043222"/>
            <a:ext cx="570624" cy="228585"/>
          </a:xfrm>
          <a:custGeom>
            <a:avLst/>
            <a:gdLst>
              <a:gd name="connsiteX0" fmla="*/ 6350 w 570624"/>
              <a:gd name="connsiteY0" fmla="*/ 6350 h 228585"/>
              <a:gd name="connsiteX1" fmla="*/ 191394 w 570624"/>
              <a:gd name="connsiteY1" fmla="*/ 6350 h 228585"/>
              <a:gd name="connsiteX2" fmla="*/ 191394 w 570624"/>
              <a:gd name="connsiteY2" fmla="*/ 124255 h 228585"/>
              <a:gd name="connsiteX3" fmla="*/ 195455 w 570624"/>
              <a:gd name="connsiteY3" fmla="*/ 148242 h 228585"/>
              <a:gd name="connsiteX4" fmla="*/ 215381 w 570624"/>
              <a:gd name="connsiteY4" fmla="*/ 159156 h 228585"/>
              <a:gd name="connsiteX5" fmla="*/ 390145 w 570624"/>
              <a:gd name="connsiteY5" fmla="*/ 159156 h 228585"/>
              <a:gd name="connsiteX6" fmla="*/ 543713 w 570624"/>
              <a:gd name="connsiteY6" fmla="*/ 105726 h 228585"/>
              <a:gd name="connsiteX7" fmla="*/ 564274 w 570624"/>
              <a:gd name="connsiteY7" fmla="*/ 174260 h 228585"/>
              <a:gd name="connsiteX8" fmla="*/ 426443 w 570624"/>
              <a:gd name="connsiteY8" fmla="*/ 209923 h 228585"/>
              <a:gd name="connsiteX9" fmla="*/ 283915 w 570624"/>
              <a:gd name="connsiteY9" fmla="*/ 222235 h 228585"/>
              <a:gd name="connsiteX10" fmla="*/ 185175 w 570624"/>
              <a:gd name="connsiteY10" fmla="*/ 219188 h 228585"/>
              <a:gd name="connsiteX11" fmla="*/ 108517 w 570624"/>
              <a:gd name="connsiteY11" fmla="*/ 208147 h 228585"/>
              <a:gd name="connsiteX12" fmla="*/ 51532 w 570624"/>
              <a:gd name="connsiteY12" fmla="*/ 186571 h 228585"/>
              <a:gd name="connsiteX13" fmla="*/ 18407 w 570624"/>
              <a:gd name="connsiteY13" fmla="*/ 150907 h 228585"/>
              <a:gd name="connsiteX14" fmla="*/ 6350 w 570624"/>
              <a:gd name="connsiteY14" fmla="*/ 98871 h 228585"/>
              <a:gd name="connsiteX15" fmla="*/ 6350 w 570624"/>
              <a:gd name="connsiteY15" fmla="*/ 6350 h 2285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570624" h="228585">
                <a:moveTo>
                  <a:pt x="6350" y="6350"/>
                </a:moveTo>
                <a:lnTo>
                  <a:pt x="191394" y="6350"/>
                </a:lnTo>
                <a:lnTo>
                  <a:pt x="191394" y="124255"/>
                </a:lnTo>
                <a:cubicBezTo>
                  <a:pt x="191394" y="134789"/>
                  <a:pt x="192790" y="142785"/>
                  <a:pt x="195455" y="148242"/>
                </a:cubicBezTo>
                <a:cubicBezTo>
                  <a:pt x="198247" y="153699"/>
                  <a:pt x="204847" y="157381"/>
                  <a:pt x="215381" y="159156"/>
                </a:cubicBezTo>
                <a:cubicBezTo>
                  <a:pt x="272493" y="169691"/>
                  <a:pt x="330748" y="169691"/>
                  <a:pt x="390145" y="159156"/>
                </a:cubicBezTo>
                <a:cubicBezTo>
                  <a:pt x="449541" y="148623"/>
                  <a:pt x="500689" y="130854"/>
                  <a:pt x="543713" y="105726"/>
                </a:cubicBezTo>
                <a:lnTo>
                  <a:pt x="564274" y="174260"/>
                </a:lnTo>
                <a:cubicBezTo>
                  <a:pt x="523534" y="189744"/>
                  <a:pt x="477590" y="201674"/>
                  <a:pt x="426443" y="209923"/>
                </a:cubicBezTo>
                <a:cubicBezTo>
                  <a:pt x="375295" y="218173"/>
                  <a:pt x="327829" y="222235"/>
                  <a:pt x="283915" y="222235"/>
                </a:cubicBezTo>
                <a:cubicBezTo>
                  <a:pt x="245586" y="222235"/>
                  <a:pt x="212589" y="221219"/>
                  <a:pt x="185175" y="219188"/>
                </a:cubicBezTo>
                <a:cubicBezTo>
                  <a:pt x="157761" y="217158"/>
                  <a:pt x="132250" y="213477"/>
                  <a:pt x="108517" y="208147"/>
                </a:cubicBezTo>
                <a:cubicBezTo>
                  <a:pt x="84657" y="202943"/>
                  <a:pt x="65746" y="195709"/>
                  <a:pt x="51532" y="186571"/>
                </a:cubicBezTo>
                <a:cubicBezTo>
                  <a:pt x="37444" y="177433"/>
                  <a:pt x="26402" y="165630"/>
                  <a:pt x="18407" y="150907"/>
                </a:cubicBezTo>
                <a:cubicBezTo>
                  <a:pt x="10410" y="136312"/>
                  <a:pt x="6350" y="118924"/>
                  <a:pt x="6350" y="98871"/>
                </a:cubicBez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4810127" y="2030150"/>
            <a:ext cx="564405" cy="245718"/>
          </a:xfrm>
          <a:custGeom>
            <a:avLst/>
            <a:gdLst>
              <a:gd name="connsiteX0" fmla="*/ 281758 w 564405"/>
              <a:gd name="connsiteY0" fmla="*/ 6350 h 245718"/>
              <a:gd name="connsiteX1" fmla="*/ 336332 w 564405"/>
              <a:gd name="connsiteY1" fmla="*/ 6730 h 245718"/>
              <a:gd name="connsiteX2" fmla="*/ 389383 w 564405"/>
              <a:gd name="connsiteY2" fmla="*/ 9142 h 245718"/>
              <a:gd name="connsiteX3" fmla="*/ 442815 w 564405"/>
              <a:gd name="connsiteY3" fmla="*/ 15614 h 245718"/>
              <a:gd name="connsiteX4" fmla="*/ 487362 w 564405"/>
              <a:gd name="connsiteY4" fmla="*/ 28687 h 245718"/>
              <a:gd name="connsiteX5" fmla="*/ 525437 w 564405"/>
              <a:gd name="connsiteY5" fmla="*/ 49247 h 245718"/>
              <a:gd name="connsiteX6" fmla="*/ 548409 w 564405"/>
              <a:gd name="connsiteY6" fmla="*/ 80088 h 245718"/>
              <a:gd name="connsiteX7" fmla="*/ 558055 w 564405"/>
              <a:gd name="connsiteY7" fmla="*/ 122858 h 245718"/>
              <a:gd name="connsiteX8" fmla="*/ 549425 w 564405"/>
              <a:gd name="connsiteY8" fmla="*/ 165375 h 245718"/>
              <a:gd name="connsiteX9" fmla="*/ 528484 w 564405"/>
              <a:gd name="connsiteY9" fmla="*/ 196217 h 245718"/>
              <a:gd name="connsiteX10" fmla="*/ 492566 w 564405"/>
              <a:gd name="connsiteY10" fmla="*/ 217157 h 245718"/>
              <a:gd name="connsiteX11" fmla="*/ 449668 w 564405"/>
              <a:gd name="connsiteY11" fmla="*/ 229848 h 245718"/>
              <a:gd name="connsiteX12" fmla="*/ 396998 w 564405"/>
              <a:gd name="connsiteY12" fmla="*/ 236322 h 245718"/>
              <a:gd name="connsiteX13" fmla="*/ 341789 w 564405"/>
              <a:gd name="connsiteY13" fmla="*/ 239114 h 245718"/>
              <a:gd name="connsiteX14" fmla="*/ 281758 w 564405"/>
              <a:gd name="connsiteY14" fmla="*/ 239368 h 245718"/>
              <a:gd name="connsiteX15" fmla="*/ 227311 w 564405"/>
              <a:gd name="connsiteY15" fmla="*/ 239114 h 245718"/>
              <a:gd name="connsiteX16" fmla="*/ 174260 w 564405"/>
              <a:gd name="connsiteY16" fmla="*/ 236322 h 245718"/>
              <a:gd name="connsiteX17" fmla="*/ 121082 w 564405"/>
              <a:gd name="connsiteY17" fmla="*/ 229848 h 245718"/>
              <a:gd name="connsiteX18" fmla="*/ 76534 w 564405"/>
              <a:gd name="connsiteY18" fmla="*/ 217157 h 245718"/>
              <a:gd name="connsiteX19" fmla="*/ 38840 w 564405"/>
              <a:gd name="connsiteY19" fmla="*/ 196597 h 245718"/>
              <a:gd name="connsiteX20" fmla="*/ 15868 w 564405"/>
              <a:gd name="connsiteY20" fmla="*/ 165757 h 245718"/>
              <a:gd name="connsiteX21" fmla="*/ 6350 w 564405"/>
              <a:gd name="connsiteY21" fmla="*/ 122858 h 245718"/>
              <a:gd name="connsiteX22" fmla="*/ 15868 w 564405"/>
              <a:gd name="connsiteY22" fmla="*/ 80088 h 245718"/>
              <a:gd name="connsiteX23" fmla="*/ 38840 w 564405"/>
              <a:gd name="connsiteY23" fmla="*/ 49247 h 245718"/>
              <a:gd name="connsiteX24" fmla="*/ 76534 w 564405"/>
              <a:gd name="connsiteY24" fmla="*/ 28687 h 245718"/>
              <a:gd name="connsiteX25" fmla="*/ 121082 w 564405"/>
              <a:gd name="connsiteY25" fmla="*/ 15995 h 245718"/>
              <a:gd name="connsiteX26" fmla="*/ 174260 w 564405"/>
              <a:gd name="connsiteY26" fmla="*/ 9522 h 245718"/>
              <a:gd name="connsiteX27" fmla="*/ 227311 w 564405"/>
              <a:gd name="connsiteY27" fmla="*/ 6730 h 245718"/>
              <a:gd name="connsiteX28" fmla="*/ 281758 w 564405"/>
              <a:gd name="connsiteY28" fmla="*/ 6350 h 2457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564405" h="245718">
                <a:moveTo>
                  <a:pt x="281758" y="6350"/>
                </a:moveTo>
                <a:cubicBezTo>
                  <a:pt x="305111" y="6350"/>
                  <a:pt x="323260" y="6476"/>
                  <a:pt x="336332" y="6730"/>
                </a:cubicBezTo>
                <a:cubicBezTo>
                  <a:pt x="349277" y="6984"/>
                  <a:pt x="367045" y="7745"/>
                  <a:pt x="389383" y="9142"/>
                </a:cubicBezTo>
                <a:cubicBezTo>
                  <a:pt x="411847" y="10538"/>
                  <a:pt x="429615" y="12696"/>
                  <a:pt x="442815" y="15614"/>
                </a:cubicBezTo>
                <a:cubicBezTo>
                  <a:pt x="456141" y="18660"/>
                  <a:pt x="470991" y="22975"/>
                  <a:pt x="487362" y="28687"/>
                </a:cubicBezTo>
                <a:cubicBezTo>
                  <a:pt x="503862" y="34397"/>
                  <a:pt x="516553" y="41252"/>
                  <a:pt x="525437" y="49247"/>
                </a:cubicBezTo>
                <a:cubicBezTo>
                  <a:pt x="534322" y="57243"/>
                  <a:pt x="542064" y="67523"/>
                  <a:pt x="548409" y="80088"/>
                </a:cubicBezTo>
                <a:cubicBezTo>
                  <a:pt x="554755" y="92653"/>
                  <a:pt x="558055" y="106867"/>
                  <a:pt x="558055" y="122858"/>
                </a:cubicBezTo>
                <a:cubicBezTo>
                  <a:pt x="558055" y="138851"/>
                  <a:pt x="555136" y="153065"/>
                  <a:pt x="549425" y="165375"/>
                </a:cubicBezTo>
                <a:cubicBezTo>
                  <a:pt x="543713" y="177687"/>
                  <a:pt x="536733" y="187966"/>
                  <a:pt x="528484" y="196217"/>
                </a:cubicBezTo>
                <a:cubicBezTo>
                  <a:pt x="520361" y="204465"/>
                  <a:pt x="508303" y="211446"/>
                  <a:pt x="492566" y="217157"/>
                </a:cubicBezTo>
                <a:cubicBezTo>
                  <a:pt x="476829" y="222869"/>
                  <a:pt x="462487" y="227057"/>
                  <a:pt x="449668" y="229848"/>
                </a:cubicBezTo>
                <a:cubicBezTo>
                  <a:pt x="436977" y="232514"/>
                  <a:pt x="419336" y="234799"/>
                  <a:pt x="396998" y="236322"/>
                </a:cubicBezTo>
                <a:cubicBezTo>
                  <a:pt x="374534" y="237972"/>
                  <a:pt x="356131" y="238860"/>
                  <a:pt x="341789" y="239114"/>
                </a:cubicBezTo>
                <a:cubicBezTo>
                  <a:pt x="327448" y="239368"/>
                  <a:pt x="307395" y="239368"/>
                  <a:pt x="281758" y="239368"/>
                </a:cubicBezTo>
                <a:cubicBezTo>
                  <a:pt x="258913" y="239368"/>
                  <a:pt x="240764" y="239368"/>
                  <a:pt x="227311" y="239114"/>
                </a:cubicBezTo>
                <a:cubicBezTo>
                  <a:pt x="213857" y="238860"/>
                  <a:pt x="196089" y="237972"/>
                  <a:pt x="174260" y="236322"/>
                </a:cubicBezTo>
                <a:cubicBezTo>
                  <a:pt x="152303" y="234799"/>
                  <a:pt x="134535" y="232514"/>
                  <a:pt x="121082" y="229848"/>
                </a:cubicBezTo>
                <a:cubicBezTo>
                  <a:pt x="107628" y="227057"/>
                  <a:pt x="92779" y="222869"/>
                  <a:pt x="76534" y="217157"/>
                </a:cubicBezTo>
                <a:cubicBezTo>
                  <a:pt x="60289" y="211446"/>
                  <a:pt x="47724" y="204592"/>
                  <a:pt x="38840" y="196597"/>
                </a:cubicBezTo>
                <a:cubicBezTo>
                  <a:pt x="29955" y="188601"/>
                  <a:pt x="22341" y="178321"/>
                  <a:pt x="15868" y="165757"/>
                </a:cubicBezTo>
                <a:cubicBezTo>
                  <a:pt x="9522" y="153191"/>
                  <a:pt x="6350" y="138851"/>
                  <a:pt x="6350" y="122858"/>
                </a:cubicBezTo>
                <a:cubicBezTo>
                  <a:pt x="6350" y="106867"/>
                  <a:pt x="9522" y="92653"/>
                  <a:pt x="15868" y="80088"/>
                </a:cubicBezTo>
                <a:cubicBezTo>
                  <a:pt x="22341" y="67523"/>
                  <a:pt x="29955" y="57243"/>
                  <a:pt x="38840" y="49247"/>
                </a:cubicBezTo>
                <a:cubicBezTo>
                  <a:pt x="47724" y="41252"/>
                  <a:pt x="60289" y="34397"/>
                  <a:pt x="76534" y="28687"/>
                </a:cubicBezTo>
                <a:cubicBezTo>
                  <a:pt x="92779" y="22975"/>
                  <a:pt x="107628" y="18788"/>
                  <a:pt x="121082" y="15995"/>
                </a:cubicBezTo>
                <a:cubicBezTo>
                  <a:pt x="134535" y="13203"/>
                  <a:pt x="152303" y="11045"/>
                  <a:pt x="174260" y="9522"/>
                </a:cubicBezTo>
                <a:cubicBezTo>
                  <a:pt x="196089" y="7872"/>
                  <a:pt x="213857" y="6984"/>
                  <a:pt x="227311" y="6730"/>
                </a:cubicBezTo>
                <a:cubicBezTo>
                  <a:pt x="240764" y="6476"/>
                  <a:pt x="258913" y="6350"/>
                  <a:pt x="281758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6178031" y="2010351"/>
            <a:ext cx="559582" cy="265517"/>
          </a:xfrm>
          <a:custGeom>
            <a:avLst/>
            <a:gdLst>
              <a:gd name="connsiteX0" fmla="*/ 6350 w 559582"/>
              <a:gd name="connsiteY0" fmla="*/ 6350 h 265517"/>
              <a:gd name="connsiteX1" fmla="*/ 167407 w 559582"/>
              <a:gd name="connsiteY1" fmla="*/ 6350 h 265517"/>
              <a:gd name="connsiteX2" fmla="*/ 167407 w 559582"/>
              <a:gd name="connsiteY2" fmla="*/ 61811 h 265517"/>
              <a:gd name="connsiteX3" fmla="*/ 392176 w 559582"/>
              <a:gd name="connsiteY3" fmla="*/ 61811 h 265517"/>
              <a:gd name="connsiteX4" fmla="*/ 392176 w 559582"/>
              <a:gd name="connsiteY4" fmla="*/ 6350 h 265517"/>
              <a:gd name="connsiteX5" fmla="*/ 553232 w 559582"/>
              <a:gd name="connsiteY5" fmla="*/ 6350 h 265517"/>
              <a:gd name="connsiteX6" fmla="*/ 553232 w 559582"/>
              <a:gd name="connsiteY6" fmla="*/ 131108 h 265517"/>
              <a:gd name="connsiteX7" fmla="*/ 531276 w 559582"/>
              <a:gd name="connsiteY7" fmla="*/ 195201 h 265517"/>
              <a:gd name="connsiteX8" fmla="*/ 468960 w 559582"/>
              <a:gd name="connsiteY8" fmla="*/ 234926 h 265517"/>
              <a:gd name="connsiteX9" fmla="*/ 383292 w 559582"/>
              <a:gd name="connsiteY9" fmla="*/ 253710 h 265517"/>
              <a:gd name="connsiteX10" fmla="*/ 279854 w 559582"/>
              <a:gd name="connsiteY10" fmla="*/ 259167 h 265517"/>
              <a:gd name="connsiteX11" fmla="*/ 6350 w 559582"/>
              <a:gd name="connsiteY11" fmla="*/ 131108 h 265517"/>
              <a:gd name="connsiteX12" fmla="*/ 6350 w 559582"/>
              <a:gd name="connsiteY12" fmla="*/ 6350 h 2655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559582" h="265517">
                <a:moveTo>
                  <a:pt x="6350" y="6350"/>
                </a:moveTo>
                <a:lnTo>
                  <a:pt x="167407" y="6350"/>
                </a:lnTo>
                <a:lnTo>
                  <a:pt x="167407" y="61811"/>
                </a:lnTo>
                <a:lnTo>
                  <a:pt x="392176" y="61811"/>
                </a:lnTo>
                <a:lnTo>
                  <a:pt x="392176" y="6350"/>
                </a:lnTo>
                <a:lnTo>
                  <a:pt x="553232" y="6350"/>
                </a:lnTo>
                <a:lnTo>
                  <a:pt x="553232" y="131108"/>
                </a:lnTo>
                <a:cubicBezTo>
                  <a:pt x="553232" y="156238"/>
                  <a:pt x="545998" y="177559"/>
                  <a:pt x="531276" y="195201"/>
                </a:cubicBezTo>
                <a:cubicBezTo>
                  <a:pt x="516681" y="212715"/>
                  <a:pt x="495866" y="226042"/>
                  <a:pt x="468960" y="234926"/>
                </a:cubicBezTo>
                <a:cubicBezTo>
                  <a:pt x="442053" y="243809"/>
                  <a:pt x="413498" y="250028"/>
                  <a:pt x="383292" y="253710"/>
                </a:cubicBezTo>
                <a:cubicBezTo>
                  <a:pt x="353085" y="257390"/>
                  <a:pt x="318691" y="259167"/>
                  <a:pt x="279854" y="259167"/>
                </a:cubicBezTo>
                <a:cubicBezTo>
                  <a:pt x="97475" y="259167"/>
                  <a:pt x="6350" y="216523"/>
                  <a:pt x="6350" y="131108"/>
                </a:cubicBez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5472122" y="2008954"/>
            <a:ext cx="564405" cy="266913"/>
          </a:xfrm>
          <a:custGeom>
            <a:avLst/>
            <a:gdLst>
              <a:gd name="connsiteX0" fmla="*/ 281885 w 564405"/>
              <a:gd name="connsiteY0" fmla="*/ 6350 h 266913"/>
              <a:gd name="connsiteX1" fmla="*/ 336332 w 564405"/>
              <a:gd name="connsiteY1" fmla="*/ 6984 h 266913"/>
              <a:gd name="connsiteX2" fmla="*/ 389764 w 564405"/>
              <a:gd name="connsiteY2" fmla="*/ 10157 h 266913"/>
              <a:gd name="connsiteX3" fmla="*/ 442561 w 564405"/>
              <a:gd name="connsiteY3" fmla="*/ 17264 h 266913"/>
              <a:gd name="connsiteX4" fmla="*/ 487490 w 564405"/>
              <a:gd name="connsiteY4" fmla="*/ 31733 h 266913"/>
              <a:gd name="connsiteX5" fmla="*/ 525565 w 564405"/>
              <a:gd name="connsiteY5" fmla="*/ 54323 h 266913"/>
              <a:gd name="connsiteX6" fmla="*/ 548790 w 564405"/>
              <a:gd name="connsiteY6" fmla="*/ 87576 h 266913"/>
              <a:gd name="connsiteX7" fmla="*/ 558055 w 564405"/>
              <a:gd name="connsiteY7" fmla="*/ 133139 h 266913"/>
              <a:gd name="connsiteX8" fmla="*/ 549552 w 564405"/>
              <a:gd name="connsiteY8" fmla="*/ 178321 h 266913"/>
              <a:gd name="connsiteX9" fmla="*/ 527849 w 564405"/>
              <a:gd name="connsiteY9" fmla="*/ 211574 h 266913"/>
              <a:gd name="connsiteX10" fmla="*/ 492566 w 564405"/>
              <a:gd name="connsiteY10" fmla="*/ 234545 h 266913"/>
              <a:gd name="connsiteX11" fmla="*/ 449415 w 564405"/>
              <a:gd name="connsiteY11" fmla="*/ 249015 h 266913"/>
              <a:gd name="connsiteX12" fmla="*/ 396998 w 564405"/>
              <a:gd name="connsiteY12" fmla="*/ 256502 h 266913"/>
              <a:gd name="connsiteX13" fmla="*/ 341536 w 564405"/>
              <a:gd name="connsiteY13" fmla="*/ 259929 h 266913"/>
              <a:gd name="connsiteX14" fmla="*/ 281885 w 564405"/>
              <a:gd name="connsiteY14" fmla="*/ 260563 h 266913"/>
              <a:gd name="connsiteX15" fmla="*/ 218173 w 564405"/>
              <a:gd name="connsiteY15" fmla="*/ 259548 h 266913"/>
              <a:gd name="connsiteX16" fmla="*/ 156492 w 564405"/>
              <a:gd name="connsiteY16" fmla="*/ 254852 h 266913"/>
              <a:gd name="connsiteX17" fmla="*/ 97221 w 564405"/>
              <a:gd name="connsiteY17" fmla="*/ 242415 h 266913"/>
              <a:gd name="connsiteX18" fmla="*/ 51278 w 564405"/>
              <a:gd name="connsiteY18" fmla="*/ 220584 h 266913"/>
              <a:gd name="connsiteX19" fmla="*/ 17645 w 564405"/>
              <a:gd name="connsiteY19" fmla="*/ 184921 h 266913"/>
              <a:gd name="connsiteX20" fmla="*/ 6350 w 564405"/>
              <a:gd name="connsiteY20" fmla="*/ 133139 h 266913"/>
              <a:gd name="connsiteX21" fmla="*/ 17645 w 564405"/>
              <a:gd name="connsiteY21" fmla="*/ 81357 h 266913"/>
              <a:gd name="connsiteX22" fmla="*/ 51532 w 564405"/>
              <a:gd name="connsiteY22" fmla="*/ 45822 h 266913"/>
              <a:gd name="connsiteX23" fmla="*/ 97475 w 564405"/>
              <a:gd name="connsiteY23" fmla="*/ 24118 h 266913"/>
              <a:gd name="connsiteX24" fmla="*/ 156746 w 564405"/>
              <a:gd name="connsiteY24" fmla="*/ 12188 h 266913"/>
              <a:gd name="connsiteX25" fmla="*/ 218173 w 564405"/>
              <a:gd name="connsiteY25" fmla="*/ 7365 h 266913"/>
              <a:gd name="connsiteX26" fmla="*/ 281885 w 564405"/>
              <a:gd name="connsiteY26" fmla="*/ 6350 h 2669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564405" h="266913">
                <a:moveTo>
                  <a:pt x="281885" y="6350"/>
                </a:moveTo>
                <a:cubicBezTo>
                  <a:pt x="303842" y="6350"/>
                  <a:pt x="321991" y="6604"/>
                  <a:pt x="336332" y="6984"/>
                </a:cubicBezTo>
                <a:cubicBezTo>
                  <a:pt x="350801" y="7492"/>
                  <a:pt x="368569" y="8508"/>
                  <a:pt x="389764" y="10157"/>
                </a:cubicBezTo>
                <a:cubicBezTo>
                  <a:pt x="411086" y="11681"/>
                  <a:pt x="428600" y="14092"/>
                  <a:pt x="442561" y="17264"/>
                </a:cubicBezTo>
                <a:cubicBezTo>
                  <a:pt x="456522" y="20565"/>
                  <a:pt x="471498" y="25260"/>
                  <a:pt x="487490" y="31733"/>
                </a:cubicBezTo>
                <a:cubicBezTo>
                  <a:pt x="503481" y="38079"/>
                  <a:pt x="516173" y="45694"/>
                  <a:pt x="525565" y="54323"/>
                </a:cubicBezTo>
                <a:cubicBezTo>
                  <a:pt x="534829" y="62955"/>
                  <a:pt x="542698" y="74123"/>
                  <a:pt x="548790" y="87576"/>
                </a:cubicBezTo>
                <a:cubicBezTo>
                  <a:pt x="555009" y="101030"/>
                  <a:pt x="558055" y="116260"/>
                  <a:pt x="558055" y="133139"/>
                </a:cubicBezTo>
                <a:cubicBezTo>
                  <a:pt x="558055" y="150019"/>
                  <a:pt x="555263" y="165122"/>
                  <a:pt x="549552" y="178321"/>
                </a:cubicBezTo>
                <a:cubicBezTo>
                  <a:pt x="543841" y="191648"/>
                  <a:pt x="536606" y="202689"/>
                  <a:pt x="527849" y="211574"/>
                </a:cubicBezTo>
                <a:cubicBezTo>
                  <a:pt x="519219" y="220584"/>
                  <a:pt x="507416" y="228200"/>
                  <a:pt x="492566" y="234545"/>
                </a:cubicBezTo>
                <a:cubicBezTo>
                  <a:pt x="477717" y="241018"/>
                  <a:pt x="463375" y="245714"/>
                  <a:pt x="449415" y="249015"/>
                </a:cubicBezTo>
                <a:cubicBezTo>
                  <a:pt x="435454" y="252186"/>
                  <a:pt x="418066" y="254725"/>
                  <a:pt x="396998" y="256502"/>
                </a:cubicBezTo>
                <a:cubicBezTo>
                  <a:pt x="375930" y="258278"/>
                  <a:pt x="357527" y="259421"/>
                  <a:pt x="341536" y="259929"/>
                </a:cubicBezTo>
                <a:cubicBezTo>
                  <a:pt x="325544" y="260436"/>
                  <a:pt x="305619" y="260563"/>
                  <a:pt x="281885" y="260563"/>
                </a:cubicBezTo>
                <a:cubicBezTo>
                  <a:pt x="256756" y="260563"/>
                  <a:pt x="235434" y="260309"/>
                  <a:pt x="218173" y="259548"/>
                </a:cubicBezTo>
                <a:cubicBezTo>
                  <a:pt x="200785" y="258914"/>
                  <a:pt x="180225" y="257264"/>
                  <a:pt x="156492" y="254852"/>
                </a:cubicBezTo>
                <a:cubicBezTo>
                  <a:pt x="132632" y="252314"/>
                  <a:pt x="112959" y="248125"/>
                  <a:pt x="97221" y="242415"/>
                </a:cubicBezTo>
                <a:cubicBezTo>
                  <a:pt x="81357" y="236703"/>
                  <a:pt x="66127" y="229469"/>
                  <a:pt x="51278" y="220584"/>
                </a:cubicBezTo>
                <a:cubicBezTo>
                  <a:pt x="36429" y="211574"/>
                  <a:pt x="25260" y="199770"/>
                  <a:pt x="17645" y="184921"/>
                </a:cubicBezTo>
                <a:cubicBezTo>
                  <a:pt x="10157" y="170072"/>
                  <a:pt x="6350" y="152811"/>
                  <a:pt x="6350" y="133139"/>
                </a:cubicBezTo>
                <a:cubicBezTo>
                  <a:pt x="6350" y="113467"/>
                  <a:pt x="10157" y="96207"/>
                  <a:pt x="17645" y="81357"/>
                </a:cubicBezTo>
                <a:cubicBezTo>
                  <a:pt x="25260" y="66508"/>
                  <a:pt x="36556" y="54705"/>
                  <a:pt x="51532" y="45822"/>
                </a:cubicBezTo>
                <a:cubicBezTo>
                  <a:pt x="66635" y="36810"/>
                  <a:pt x="81992" y="29702"/>
                  <a:pt x="97475" y="24118"/>
                </a:cubicBezTo>
                <a:cubicBezTo>
                  <a:pt x="113086" y="18661"/>
                  <a:pt x="132758" y="14727"/>
                  <a:pt x="156746" y="12188"/>
                </a:cubicBezTo>
                <a:cubicBezTo>
                  <a:pt x="180733" y="9649"/>
                  <a:pt x="201166" y="8127"/>
                  <a:pt x="218173" y="7365"/>
                </a:cubicBezTo>
                <a:cubicBezTo>
                  <a:pt x="235053" y="6731"/>
                  <a:pt x="256247" y="6350"/>
                  <a:pt x="281885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6258877" y="1810203"/>
            <a:ext cx="114106" cy="126417"/>
          </a:xfrm>
          <a:custGeom>
            <a:avLst/>
            <a:gdLst>
              <a:gd name="connsiteX0" fmla="*/ 6350 w 114106"/>
              <a:gd name="connsiteY0" fmla="*/ 6350 h 126417"/>
              <a:gd name="connsiteX1" fmla="*/ 6350 w 114106"/>
              <a:gd name="connsiteY1" fmla="*/ 102299 h 126417"/>
              <a:gd name="connsiteX2" fmla="*/ 10538 w 114106"/>
              <a:gd name="connsiteY2" fmla="*/ 117783 h 126417"/>
              <a:gd name="connsiteX3" fmla="*/ 26275 w 114106"/>
              <a:gd name="connsiteY3" fmla="*/ 120067 h 126417"/>
              <a:gd name="connsiteX4" fmla="*/ 107756 w 114106"/>
              <a:gd name="connsiteY4" fmla="*/ 110549 h 126417"/>
              <a:gd name="connsiteX5" fmla="*/ 107756 w 114106"/>
              <a:gd name="connsiteY5" fmla="*/ 6350 h 126417"/>
              <a:gd name="connsiteX6" fmla="*/ 6350 w 114106"/>
              <a:gd name="connsiteY6" fmla="*/ 6350 h 1264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14106" h="126417">
                <a:moveTo>
                  <a:pt x="6350" y="6350"/>
                </a:moveTo>
                <a:lnTo>
                  <a:pt x="6350" y="102299"/>
                </a:lnTo>
                <a:cubicBezTo>
                  <a:pt x="6350" y="110549"/>
                  <a:pt x="7746" y="115625"/>
                  <a:pt x="10538" y="117783"/>
                </a:cubicBezTo>
                <a:cubicBezTo>
                  <a:pt x="13203" y="119813"/>
                  <a:pt x="18534" y="120574"/>
                  <a:pt x="26275" y="120067"/>
                </a:cubicBezTo>
                <a:cubicBezTo>
                  <a:pt x="54578" y="119179"/>
                  <a:pt x="81738" y="116006"/>
                  <a:pt x="107756" y="110549"/>
                </a:cubicBezTo>
                <a:lnTo>
                  <a:pt x="107756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5563248" y="1810203"/>
            <a:ext cx="120959" cy="127179"/>
          </a:xfrm>
          <a:custGeom>
            <a:avLst/>
            <a:gdLst>
              <a:gd name="connsiteX0" fmla="*/ 6350 w 120959"/>
              <a:gd name="connsiteY0" fmla="*/ 6350 h 127179"/>
              <a:gd name="connsiteX1" fmla="*/ 6350 w 120959"/>
              <a:gd name="connsiteY1" fmla="*/ 102934 h 127179"/>
              <a:gd name="connsiteX2" fmla="*/ 10538 w 120959"/>
              <a:gd name="connsiteY2" fmla="*/ 118418 h 127179"/>
              <a:gd name="connsiteX3" fmla="*/ 26275 w 120959"/>
              <a:gd name="connsiteY3" fmla="*/ 120829 h 127179"/>
              <a:gd name="connsiteX4" fmla="*/ 114609 w 120959"/>
              <a:gd name="connsiteY4" fmla="*/ 109787 h 127179"/>
              <a:gd name="connsiteX5" fmla="*/ 114609 w 120959"/>
              <a:gd name="connsiteY5" fmla="*/ 6350 h 127179"/>
              <a:gd name="connsiteX6" fmla="*/ 6350 w 120959"/>
              <a:gd name="connsiteY6" fmla="*/ 6350 h 1271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20959" h="127179">
                <a:moveTo>
                  <a:pt x="6350" y="6350"/>
                </a:moveTo>
                <a:lnTo>
                  <a:pt x="6350" y="102934"/>
                </a:lnTo>
                <a:cubicBezTo>
                  <a:pt x="6350" y="111183"/>
                  <a:pt x="7746" y="116387"/>
                  <a:pt x="10538" y="118418"/>
                </a:cubicBezTo>
                <a:cubicBezTo>
                  <a:pt x="13203" y="120448"/>
                  <a:pt x="18534" y="121210"/>
                  <a:pt x="26275" y="120829"/>
                </a:cubicBezTo>
                <a:cubicBezTo>
                  <a:pt x="58639" y="119940"/>
                  <a:pt x="88211" y="116260"/>
                  <a:pt x="114609" y="109787"/>
                </a:cubicBezTo>
                <a:lnTo>
                  <a:pt x="114609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4714178" y="1725931"/>
            <a:ext cx="453988" cy="313491"/>
          </a:xfrm>
          <a:custGeom>
            <a:avLst/>
            <a:gdLst>
              <a:gd name="connsiteX0" fmla="*/ 15868 w 453988"/>
              <a:gd name="connsiteY0" fmla="*/ 6350 h 313491"/>
              <a:gd name="connsiteX1" fmla="*/ 439388 w 453988"/>
              <a:gd name="connsiteY1" fmla="*/ 6350 h 313491"/>
              <a:gd name="connsiteX2" fmla="*/ 439388 w 453988"/>
              <a:gd name="connsiteY2" fmla="*/ 64603 h 313491"/>
              <a:gd name="connsiteX3" fmla="*/ 315391 w 453988"/>
              <a:gd name="connsiteY3" fmla="*/ 64603 h 313491"/>
              <a:gd name="connsiteX4" fmla="*/ 315391 w 453988"/>
              <a:gd name="connsiteY4" fmla="*/ 76915 h 313491"/>
              <a:gd name="connsiteX5" fmla="*/ 349277 w 453988"/>
              <a:gd name="connsiteY5" fmla="*/ 180733 h 313491"/>
              <a:gd name="connsiteX6" fmla="*/ 447638 w 453988"/>
              <a:gd name="connsiteY6" fmla="*/ 233911 h 313491"/>
              <a:gd name="connsiteX7" fmla="*/ 447638 w 453988"/>
              <a:gd name="connsiteY7" fmla="*/ 286580 h 313491"/>
              <a:gd name="connsiteX8" fmla="*/ 329478 w 453988"/>
              <a:gd name="connsiteY8" fmla="*/ 272239 h 313491"/>
              <a:gd name="connsiteX9" fmla="*/ 232514 w 453988"/>
              <a:gd name="connsiteY9" fmla="*/ 211954 h 313491"/>
              <a:gd name="connsiteX10" fmla="*/ 130347 w 453988"/>
              <a:gd name="connsiteY10" fmla="*/ 282900 h 313491"/>
              <a:gd name="connsiteX11" fmla="*/ 6350 w 453988"/>
              <a:gd name="connsiteY11" fmla="*/ 307141 h 313491"/>
              <a:gd name="connsiteX12" fmla="*/ 6350 w 453988"/>
              <a:gd name="connsiteY12" fmla="*/ 255740 h 313491"/>
              <a:gd name="connsiteX13" fmla="*/ 111182 w 453988"/>
              <a:gd name="connsiteY13" fmla="*/ 191392 h 313491"/>
              <a:gd name="connsiteX14" fmla="*/ 148876 w 453988"/>
              <a:gd name="connsiteY14" fmla="*/ 79706 h 313491"/>
              <a:gd name="connsiteX15" fmla="*/ 148876 w 453988"/>
              <a:gd name="connsiteY15" fmla="*/ 64603 h 313491"/>
              <a:gd name="connsiteX16" fmla="*/ 15868 w 453988"/>
              <a:gd name="connsiteY16" fmla="*/ 64603 h 313491"/>
              <a:gd name="connsiteX17" fmla="*/ 15868 w 453988"/>
              <a:gd name="connsiteY17" fmla="*/ 6350 h 3134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453988" h="313491">
                <a:moveTo>
                  <a:pt x="15868" y="6350"/>
                </a:moveTo>
                <a:lnTo>
                  <a:pt x="439388" y="6350"/>
                </a:lnTo>
                <a:lnTo>
                  <a:pt x="439388" y="64603"/>
                </a:lnTo>
                <a:lnTo>
                  <a:pt x="315391" y="64603"/>
                </a:lnTo>
                <a:lnTo>
                  <a:pt x="315391" y="76915"/>
                </a:lnTo>
                <a:cubicBezTo>
                  <a:pt x="315391" y="119433"/>
                  <a:pt x="326686" y="154079"/>
                  <a:pt x="349277" y="180733"/>
                </a:cubicBezTo>
                <a:cubicBezTo>
                  <a:pt x="371995" y="207512"/>
                  <a:pt x="404740" y="225153"/>
                  <a:pt x="447638" y="233911"/>
                </a:cubicBezTo>
                <a:lnTo>
                  <a:pt x="447638" y="286580"/>
                </a:lnTo>
                <a:cubicBezTo>
                  <a:pt x="413370" y="290769"/>
                  <a:pt x="374026" y="285946"/>
                  <a:pt x="329478" y="272239"/>
                </a:cubicBezTo>
                <a:cubicBezTo>
                  <a:pt x="284931" y="258532"/>
                  <a:pt x="252567" y="238479"/>
                  <a:pt x="232514" y="211954"/>
                </a:cubicBezTo>
                <a:cubicBezTo>
                  <a:pt x="210939" y="240257"/>
                  <a:pt x="176925" y="263862"/>
                  <a:pt x="130347" y="282900"/>
                </a:cubicBezTo>
                <a:cubicBezTo>
                  <a:pt x="83768" y="301811"/>
                  <a:pt x="42393" y="309934"/>
                  <a:pt x="6350" y="307141"/>
                </a:cubicBezTo>
                <a:lnTo>
                  <a:pt x="6350" y="255740"/>
                </a:lnTo>
                <a:cubicBezTo>
                  <a:pt x="51024" y="244317"/>
                  <a:pt x="86053" y="222869"/>
                  <a:pt x="111182" y="191392"/>
                </a:cubicBezTo>
                <a:cubicBezTo>
                  <a:pt x="136312" y="159791"/>
                  <a:pt x="148876" y="122604"/>
                  <a:pt x="148876" y="79706"/>
                </a:cubicBezTo>
                <a:lnTo>
                  <a:pt x="148876" y="64603"/>
                </a:lnTo>
                <a:lnTo>
                  <a:pt x="15868" y="64603"/>
                </a:lnTo>
                <a:lnTo>
                  <a:pt x="15868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5412472" y="1644324"/>
            <a:ext cx="422512" cy="351408"/>
          </a:xfrm>
          <a:custGeom>
            <a:avLst/>
            <a:gdLst>
              <a:gd name="connsiteX0" fmla="*/ 6350 w 422512"/>
              <a:gd name="connsiteY0" fmla="*/ 6350 h 351408"/>
              <a:gd name="connsiteX1" fmla="*/ 157126 w 422512"/>
              <a:gd name="connsiteY1" fmla="*/ 6350 h 351408"/>
              <a:gd name="connsiteX2" fmla="*/ 157126 w 422512"/>
              <a:gd name="connsiteY2" fmla="*/ 110548 h 351408"/>
              <a:gd name="connsiteX3" fmla="*/ 265386 w 422512"/>
              <a:gd name="connsiteY3" fmla="*/ 110548 h 351408"/>
              <a:gd name="connsiteX4" fmla="*/ 265386 w 422512"/>
              <a:gd name="connsiteY4" fmla="*/ 6350 h 351408"/>
              <a:gd name="connsiteX5" fmla="*/ 416162 w 422512"/>
              <a:gd name="connsiteY5" fmla="*/ 6350 h 351408"/>
              <a:gd name="connsiteX6" fmla="*/ 416162 w 422512"/>
              <a:gd name="connsiteY6" fmla="*/ 344962 h 351408"/>
              <a:gd name="connsiteX7" fmla="*/ 265386 w 422512"/>
              <a:gd name="connsiteY7" fmla="*/ 344962 h 351408"/>
              <a:gd name="connsiteX8" fmla="*/ 265386 w 422512"/>
              <a:gd name="connsiteY8" fmla="*/ 324402 h 351408"/>
              <a:gd name="connsiteX9" fmla="*/ 159918 w 422512"/>
              <a:gd name="connsiteY9" fmla="*/ 341155 h 351408"/>
              <a:gd name="connsiteX10" fmla="*/ 75646 w 422512"/>
              <a:gd name="connsiteY10" fmla="*/ 344962 h 351408"/>
              <a:gd name="connsiteX11" fmla="*/ 24498 w 422512"/>
              <a:gd name="connsiteY11" fmla="*/ 327067 h 351408"/>
              <a:gd name="connsiteX12" fmla="*/ 6350 w 422512"/>
              <a:gd name="connsiteY12" fmla="*/ 277824 h 351408"/>
              <a:gd name="connsiteX13" fmla="*/ 6350 w 422512"/>
              <a:gd name="connsiteY13" fmla="*/ 6350 h 3514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422512" h="351408">
                <a:moveTo>
                  <a:pt x="6350" y="6350"/>
                </a:moveTo>
                <a:lnTo>
                  <a:pt x="157126" y="6350"/>
                </a:lnTo>
                <a:lnTo>
                  <a:pt x="157126" y="110548"/>
                </a:lnTo>
                <a:lnTo>
                  <a:pt x="265386" y="110548"/>
                </a:lnTo>
                <a:lnTo>
                  <a:pt x="265386" y="6350"/>
                </a:lnTo>
                <a:lnTo>
                  <a:pt x="416162" y="6350"/>
                </a:lnTo>
                <a:lnTo>
                  <a:pt x="416162" y="344962"/>
                </a:lnTo>
                <a:lnTo>
                  <a:pt x="265386" y="344962"/>
                </a:lnTo>
                <a:lnTo>
                  <a:pt x="265386" y="324402"/>
                </a:lnTo>
                <a:cubicBezTo>
                  <a:pt x="236195" y="331637"/>
                  <a:pt x="201039" y="337347"/>
                  <a:pt x="159918" y="341155"/>
                </a:cubicBezTo>
                <a:cubicBezTo>
                  <a:pt x="118797" y="345089"/>
                  <a:pt x="90622" y="346358"/>
                  <a:pt x="75646" y="344962"/>
                </a:cubicBezTo>
                <a:cubicBezTo>
                  <a:pt x="53689" y="343058"/>
                  <a:pt x="36682" y="337220"/>
                  <a:pt x="24498" y="327067"/>
                </a:cubicBezTo>
                <a:cubicBezTo>
                  <a:pt x="12441" y="317041"/>
                  <a:pt x="6350" y="300669"/>
                  <a:pt x="6350" y="277824"/>
                </a:cubicBez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6108101" y="1639501"/>
            <a:ext cx="629513" cy="360197"/>
          </a:xfrm>
          <a:custGeom>
            <a:avLst/>
            <a:gdLst>
              <a:gd name="connsiteX0" fmla="*/ 468960 w 629513"/>
              <a:gd name="connsiteY0" fmla="*/ 6350 h 360197"/>
              <a:gd name="connsiteX1" fmla="*/ 623163 w 629513"/>
              <a:gd name="connsiteY1" fmla="*/ 6350 h 360197"/>
              <a:gd name="connsiteX2" fmla="*/ 623163 w 629513"/>
              <a:gd name="connsiteY2" fmla="*/ 353847 h 360197"/>
              <a:gd name="connsiteX3" fmla="*/ 468960 w 629513"/>
              <a:gd name="connsiteY3" fmla="*/ 353847 h 360197"/>
              <a:gd name="connsiteX4" fmla="*/ 468960 w 629513"/>
              <a:gd name="connsiteY4" fmla="*/ 200404 h 360197"/>
              <a:gd name="connsiteX5" fmla="*/ 409309 w 629513"/>
              <a:gd name="connsiteY5" fmla="*/ 200404 h 360197"/>
              <a:gd name="connsiteX6" fmla="*/ 409309 w 629513"/>
              <a:gd name="connsiteY6" fmla="*/ 349024 h 360197"/>
              <a:gd name="connsiteX7" fmla="*/ 258533 w 629513"/>
              <a:gd name="connsiteY7" fmla="*/ 349024 h 360197"/>
              <a:gd name="connsiteX8" fmla="*/ 258533 w 629513"/>
              <a:gd name="connsiteY8" fmla="*/ 330621 h 360197"/>
              <a:gd name="connsiteX9" fmla="*/ 155476 w 629513"/>
              <a:gd name="connsiteY9" fmla="*/ 345978 h 360197"/>
              <a:gd name="connsiteX10" fmla="*/ 75646 w 629513"/>
              <a:gd name="connsiteY10" fmla="*/ 349024 h 360197"/>
              <a:gd name="connsiteX11" fmla="*/ 24498 w 629513"/>
              <a:gd name="connsiteY11" fmla="*/ 331255 h 360197"/>
              <a:gd name="connsiteX12" fmla="*/ 6350 w 629513"/>
              <a:gd name="connsiteY12" fmla="*/ 281885 h 360197"/>
              <a:gd name="connsiteX13" fmla="*/ 6350 w 629513"/>
              <a:gd name="connsiteY13" fmla="*/ 11172 h 360197"/>
              <a:gd name="connsiteX14" fmla="*/ 157126 w 629513"/>
              <a:gd name="connsiteY14" fmla="*/ 11172 h 360197"/>
              <a:gd name="connsiteX15" fmla="*/ 157126 w 629513"/>
              <a:gd name="connsiteY15" fmla="*/ 115371 h 360197"/>
              <a:gd name="connsiteX16" fmla="*/ 258533 w 629513"/>
              <a:gd name="connsiteY16" fmla="*/ 115371 h 360197"/>
              <a:gd name="connsiteX17" fmla="*/ 258533 w 629513"/>
              <a:gd name="connsiteY17" fmla="*/ 11172 h 360197"/>
              <a:gd name="connsiteX18" fmla="*/ 409309 w 629513"/>
              <a:gd name="connsiteY18" fmla="*/ 11172 h 360197"/>
              <a:gd name="connsiteX19" fmla="*/ 409309 w 629513"/>
              <a:gd name="connsiteY19" fmla="*/ 138724 h 360197"/>
              <a:gd name="connsiteX20" fmla="*/ 468960 w 629513"/>
              <a:gd name="connsiteY20" fmla="*/ 138724 h 360197"/>
              <a:gd name="connsiteX21" fmla="*/ 468960 w 629513"/>
              <a:gd name="connsiteY21" fmla="*/ 6350 h 3601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629513" h="360197">
                <a:moveTo>
                  <a:pt x="468960" y="6350"/>
                </a:moveTo>
                <a:lnTo>
                  <a:pt x="623163" y="6350"/>
                </a:lnTo>
                <a:lnTo>
                  <a:pt x="623163" y="353847"/>
                </a:lnTo>
                <a:lnTo>
                  <a:pt x="468960" y="353847"/>
                </a:lnTo>
                <a:lnTo>
                  <a:pt x="468960" y="200404"/>
                </a:lnTo>
                <a:lnTo>
                  <a:pt x="409309" y="200404"/>
                </a:lnTo>
                <a:lnTo>
                  <a:pt x="409309" y="349024"/>
                </a:lnTo>
                <a:lnTo>
                  <a:pt x="258533" y="349024"/>
                </a:lnTo>
                <a:lnTo>
                  <a:pt x="258533" y="330621"/>
                </a:lnTo>
                <a:cubicBezTo>
                  <a:pt x="228834" y="337474"/>
                  <a:pt x="194566" y="342551"/>
                  <a:pt x="155476" y="345978"/>
                </a:cubicBezTo>
                <a:cubicBezTo>
                  <a:pt x="116386" y="349405"/>
                  <a:pt x="89733" y="350420"/>
                  <a:pt x="75646" y="349024"/>
                </a:cubicBezTo>
                <a:cubicBezTo>
                  <a:pt x="53689" y="347247"/>
                  <a:pt x="36683" y="341282"/>
                  <a:pt x="24498" y="331255"/>
                </a:cubicBezTo>
                <a:cubicBezTo>
                  <a:pt x="12441" y="321230"/>
                  <a:pt x="6350" y="304731"/>
                  <a:pt x="6350" y="281885"/>
                </a:cubicBezTo>
                <a:lnTo>
                  <a:pt x="6350" y="11172"/>
                </a:lnTo>
                <a:lnTo>
                  <a:pt x="157126" y="11172"/>
                </a:lnTo>
                <a:lnTo>
                  <a:pt x="157126" y="115371"/>
                </a:lnTo>
                <a:lnTo>
                  <a:pt x="258533" y="115371"/>
                </a:lnTo>
                <a:lnTo>
                  <a:pt x="258533" y="11172"/>
                </a:lnTo>
                <a:lnTo>
                  <a:pt x="409309" y="11172"/>
                </a:lnTo>
                <a:lnTo>
                  <a:pt x="409309" y="138724"/>
                </a:lnTo>
                <a:lnTo>
                  <a:pt x="468960" y="138724"/>
                </a:lnTo>
                <a:lnTo>
                  <a:pt x="46896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5861375" y="1639501"/>
            <a:ext cx="233407" cy="370477"/>
          </a:xfrm>
          <a:custGeom>
            <a:avLst/>
            <a:gdLst>
              <a:gd name="connsiteX0" fmla="*/ 6350 w 233407"/>
              <a:gd name="connsiteY0" fmla="*/ 6350 h 370477"/>
              <a:gd name="connsiteX1" fmla="*/ 160552 w 233407"/>
              <a:gd name="connsiteY1" fmla="*/ 6350 h 370477"/>
              <a:gd name="connsiteX2" fmla="*/ 160552 w 233407"/>
              <a:gd name="connsiteY2" fmla="*/ 142151 h 370477"/>
              <a:gd name="connsiteX3" fmla="*/ 227057 w 233407"/>
              <a:gd name="connsiteY3" fmla="*/ 142151 h 370477"/>
              <a:gd name="connsiteX4" fmla="*/ 227057 w 233407"/>
              <a:gd name="connsiteY4" fmla="*/ 203831 h 370477"/>
              <a:gd name="connsiteX5" fmla="*/ 160552 w 233407"/>
              <a:gd name="connsiteY5" fmla="*/ 203831 h 370477"/>
              <a:gd name="connsiteX6" fmla="*/ 160552 w 233407"/>
              <a:gd name="connsiteY6" fmla="*/ 364127 h 370477"/>
              <a:gd name="connsiteX7" fmla="*/ 6350 w 233407"/>
              <a:gd name="connsiteY7" fmla="*/ 364127 h 370477"/>
              <a:gd name="connsiteX8" fmla="*/ 6350 w 233407"/>
              <a:gd name="connsiteY8" fmla="*/ 6350 h 3704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33407" h="370477">
                <a:moveTo>
                  <a:pt x="6350" y="6350"/>
                </a:moveTo>
                <a:lnTo>
                  <a:pt x="160552" y="6350"/>
                </a:lnTo>
                <a:lnTo>
                  <a:pt x="160552" y="142151"/>
                </a:lnTo>
                <a:lnTo>
                  <a:pt x="227057" y="142151"/>
                </a:lnTo>
                <a:lnTo>
                  <a:pt x="227057" y="203831"/>
                </a:lnTo>
                <a:lnTo>
                  <a:pt x="160552" y="203831"/>
                </a:lnTo>
                <a:lnTo>
                  <a:pt x="160552" y="364127"/>
                </a:lnTo>
                <a:lnTo>
                  <a:pt x="6350" y="364127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5089723" y="1639501"/>
            <a:ext cx="277193" cy="397256"/>
          </a:xfrm>
          <a:custGeom>
            <a:avLst/>
            <a:gdLst>
              <a:gd name="connsiteX0" fmla="*/ 116640 w 277193"/>
              <a:gd name="connsiteY0" fmla="*/ 6350 h 397256"/>
              <a:gd name="connsiteX1" fmla="*/ 270843 w 277193"/>
              <a:gd name="connsiteY1" fmla="*/ 6350 h 397256"/>
              <a:gd name="connsiteX2" fmla="*/ 270843 w 277193"/>
              <a:gd name="connsiteY2" fmla="*/ 390906 h 397256"/>
              <a:gd name="connsiteX3" fmla="*/ 116640 w 277193"/>
              <a:gd name="connsiteY3" fmla="*/ 390906 h 397256"/>
              <a:gd name="connsiteX4" fmla="*/ 116640 w 277193"/>
              <a:gd name="connsiteY4" fmla="*/ 253837 h 397256"/>
              <a:gd name="connsiteX5" fmla="*/ 6350 w 277193"/>
              <a:gd name="connsiteY5" fmla="*/ 253837 h 397256"/>
              <a:gd name="connsiteX6" fmla="*/ 6350 w 277193"/>
              <a:gd name="connsiteY6" fmla="*/ 192155 h 397256"/>
              <a:gd name="connsiteX7" fmla="*/ 116640 w 277193"/>
              <a:gd name="connsiteY7" fmla="*/ 192155 h 397256"/>
              <a:gd name="connsiteX8" fmla="*/ 116640 w 277193"/>
              <a:gd name="connsiteY8" fmla="*/ 6350 h 3972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77193" h="397256">
                <a:moveTo>
                  <a:pt x="116640" y="6350"/>
                </a:moveTo>
                <a:lnTo>
                  <a:pt x="270843" y="6350"/>
                </a:lnTo>
                <a:lnTo>
                  <a:pt x="270843" y="390906"/>
                </a:lnTo>
                <a:lnTo>
                  <a:pt x="116640" y="390906"/>
                </a:lnTo>
                <a:lnTo>
                  <a:pt x="116640" y="253837"/>
                </a:lnTo>
                <a:lnTo>
                  <a:pt x="6350" y="253837"/>
                </a:lnTo>
                <a:lnTo>
                  <a:pt x="6350" y="192155"/>
                </a:lnTo>
                <a:lnTo>
                  <a:pt x="116640" y="192155"/>
                </a:lnTo>
                <a:lnTo>
                  <a:pt x="11664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4504385" y="1639501"/>
            <a:ext cx="166903" cy="452718"/>
          </a:xfrm>
          <a:custGeom>
            <a:avLst/>
            <a:gdLst>
              <a:gd name="connsiteX0" fmla="*/ 6350 w 166903"/>
              <a:gd name="connsiteY0" fmla="*/ 6350 h 452718"/>
              <a:gd name="connsiteX1" fmla="*/ 160553 w 166903"/>
              <a:gd name="connsiteY1" fmla="*/ 6350 h 452718"/>
              <a:gd name="connsiteX2" fmla="*/ 160553 w 166903"/>
              <a:gd name="connsiteY2" fmla="*/ 446368 h 452718"/>
              <a:gd name="connsiteX3" fmla="*/ 6350 w 166903"/>
              <a:gd name="connsiteY3" fmla="*/ 446368 h 452718"/>
              <a:gd name="connsiteX4" fmla="*/ 6350 w 166903"/>
              <a:gd name="connsiteY4" fmla="*/ 6350 h 4527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6903" h="452718">
                <a:moveTo>
                  <a:pt x="6350" y="6350"/>
                </a:moveTo>
                <a:lnTo>
                  <a:pt x="160553" y="6350"/>
                </a:lnTo>
                <a:lnTo>
                  <a:pt x="160553" y="446368"/>
                </a:lnTo>
                <a:lnTo>
                  <a:pt x="6350" y="446368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4026672" y="1639501"/>
            <a:ext cx="463760" cy="388372"/>
          </a:xfrm>
          <a:custGeom>
            <a:avLst/>
            <a:gdLst>
              <a:gd name="connsiteX0" fmla="*/ 147607 w 463760"/>
              <a:gd name="connsiteY0" fmla="*/ 6350 h 388372"/>
              <a:gd name="connsiteX1" fmla="*/ 314121 w 463760"/>
              <a:gd name="connsiteY1" fmla="*/ 6350 h 388372"/>
              <a:gd name="connsiteX2" fmla="*/ 314121 w 463760"/>
              <a:gd name="connsiteY2" fmla="*/ 138724 h 388372"/>
              <a:gd name="connsiteX3" fmla="*/ 348770 w 463760"/>
              <a:gd name="connsiteY3" fmla="*/ 254218 h 388372"/>
              <a:gd name="connsiteX4" fmla="*/ 457410 w 463760"/>
              <a:gd name="connsiteY4" fmla="*/ 313487 h 388372"/>
              <a:gd name="connsiteX5" fmla="*/ 457410 w 463760"/>
              <a:gd name="connsiteY5" fmla="*/ 368316 h 388372"/>
              <a:gd name="connsiteX6" fmla="*/ 332651 w 463760"/>
              <a:gd name="connsiteY6" fmla="*/ 354228 h 388372"/>
              <a:gd name="connsiteX7" fmla="*/ 231245 w 463760"/>
              <a:gd name="connsiteY7" fmla="*/ 283916 h 388372"/>
              <a:gd name="connsiteX8" fmla="*/ 129712 w 463760"/>
              <a:gd name="connsiteY8" fmla="*/ 360446 h 388372"/>
              <a:gd name="connsiteX9" fmla="*/ 6350 w 463760"/>
              <a:gd name="connsiteY9" fmla="*/ 382022 h 388372"/>
              <a:gd name="connsiteX10" fmla="*/ 6350 w 463760"/>
              <a:gd name="connsiteY10" fmla="*/ 328463 h 388372"/>
              <a:gd name="connsiteX11" fmla="*/ 110294 w 463760"/>
              <a:gd name="connsiteY11" fmla="*/ 260691 h 388372"/>
              <a:gd name="connsiteX12" fmla="*/ 147607 w 463760"/>
              <a:gd name="connsiteY12" fmla="*/ 141389 h 388372"/>
              <a:gd name="connsiteX13" fmla="*/ 147607 w 463760"/>
              <a:gd name="connsiteY13" fmla="*/ 6350 h 3883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463760" h="388372">
                <a:moveTo>
                  <a:pt x="147607" y="6350"/>
                </a:moveTo>
                <a:lnTo>
                  <a:pt x="314121" y="6350"/>
                </a:lnTo>
                <a:lnTo>
                  <a:pt x="314121" y="138724"/>
                </a:lnTo>
                <a:cubicBezTo>
                  <a:pt x="314121" y="184414"/>
                  <a:pt x="325671" y="222869"/>
                  <a:pt x="348770" y="254218"/>
                </a:cubicBezTo>
                <a:cubicBezTo>
                  <a:pt x="371869" y="285439"/>
                  <a:pt x="408040" y="305237"/>
                  <a:pt x="457410" y="313487"/>
                </a:cubicBezTo>
                <a:lnTo>
                  <a:pt x="457410" y="368316"/>
                </a:lnTo>
                <a:cubicBezTo>
                  <a:pt x="421747" y="374661"/>
                  <a:pt x="380118" y="369965"/>
                  <a:pt x="332651" y="354228"/>
                </a:cubicBezTo>
                <a:cubicBezTo>
                  <a:pt x="285058" y="338490"/>
                  <a:pt x="251298" y="315011"/>
                  <a:pt x="231245" y="283916"/>
                </a:cubicBezTo>
                <a:cubicBezTo>
                  <a:pt x="209670" y="315898"/>
                  <a:pt x="175910" y="341408"/>
                  <a:pt x="129712" y="360446"/>
                </a:cubicBezTo>
                <a:cubicBezTo>
                  <a:pt x="83641" y="379356"/>
                  <a:pt x="42521" y="386591"/>
                  <a:pt x="6350" y="382022"/>
                </a:cubicBezTo>
                <a:lnTo>
                  <a:pt x="6350" y="328463"/>
                </a:lnTo>
                <a:cubicBezTo>
                  <a:pt x="50770" y="318437"/>
                  <a:pt x="85291" y="295846"/>
                  <a:pt x="110294" y="260691"/>
                </a:cubicBezTo>
                <a:cubicBezTo>
                  <a:pt x="135169" y="225535"/>
                  <a:pt x="147607" y="185683"/>
                  <a:pt x="147607" y="141389"/>
                </a:cubicBezTo>
                <a:lnTo>
                  <a:pt x="147607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4799085" y="1632647"/>
            <a:ext cx="295723" cy="70955"/>
          </a:xfrm>
          <a:custGeom>
            <a:avLst/>
            <a:gdLst>
              <a:gd name="connsiteX0" fmla="*/ 6350 w 295723"/>
              <a:gd name="connsiteY0" fmla="*/ 6350 h 70955"/>
              <a:gd name="connsiteX1" fmla="*/ 289373 w 295723"/>
              <a:gd name="connsiteY1" fmla="*/ 6350 h 70955"/>
              <a:gd name="connsiteX2" fmla="*/ 289373 w 295723"/>
              <a:gd name="connsiteY2" fmla="*/ 64605 h 70955"/>
              <a:gd name="connsiteX3" fmla="*/ 6350 w 295723"/>
              <a:gd name="connsiteY3" fmla="*/ 64605 h 70955"/>
              <a:gd name="connsiteX4" fmla="*/ 6350 w 295723"/>
              <a:gd name="connsiteY4" fmla="*/ 6350 h 709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5723" h="70955">
                <a:moveTo>
                  <a:pt x="6350" y="6350"/>
                </a:moveTo>
                <a:lnTo>
                  <a:pt x="289373" y="6350"/>
                </a:lnTo>
                <a:lnTo>
                  <a:pt x="289373" y="64605"/>
                </a:lnTo>
                <a:lnTo>
                  <a:pt x="6350" y="64605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28472" y="2734540"/>
            <a:ext cx="2121953" cy="431769"/>
          </a:xfrm>
          <a:custGeom>
            <a:avLst/>
            <a:gdLst>
              <a:gd name="connsiteX0" fmla="*/ 0 w 2121953"/>
              <a:gd name="connsiteY0" fmla="*/ 215883 h 431769"/>
              <a:gd name="connsiteX1" fmla="*/ 215884 w 2121953"/>
              <a:gd name="connsiteY1" fmla="*/ 0 h 431769"/>
              <a:gd name="connsiteX2" fmla="*/ 1906068 w 2121953"/>
              <a:gd name="connsiteY2" fmla="*/ 0 h 431769"/>
              <a:gd name="connsiteX3" fmla="*/ 2121953 w 2121953"/>
              <a:gd name="connsiteY3" fmla="*/ 215883 h 431769"/>
              <a:gd name="connsiteX4" fmla="*/ 2121953 w 2121953"/>
              <a:gd name="connsiteY4" fmla="*/ 215883 h 431769"/>
              <a:gd name="connsiteX5" fmla="*/ 1906068 w 2121953"/>
              <a:gd name="connsiteY5" fmla="*/ 431769 h 431769"/>
              <a:gd name="connsiteX6" fmla="*/ 215884 w 2121953"/>
              <a:gd name="connsiteY6" fmla="*/ 431769 h 431769"/>
              <a:gd name="connsiteX7" fmla="*/ 0 w 2121953"/>
              <a:gd name="connsiteY7" fmla="*/ 215883 h 4317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121953" h="431769">
                <a:moveTo>
                  <a:pt x="0" y="215883"/>
                </a:moveTo>
                <a:cubicBezTo>
                  <a:pt x="0" y="96709"/>
                  <a:pt x="96659" y="0"/>
                  <a:pt x="215884" y="0"/>
                </a:cubicBezTo>
                <a:lnTo>
                  <a:pt x="1906068" y="0"/>
                </a:lnTo>
                <a:cubicBezTo>
                  <a:pt x="2025369" y="0"/>
                  <a:pt x="2121953" y="96709"/>
                  <a:pt x="2121953" y="215883"/>
                </a:cubicBezTo>
                <a:lnTo>
                  <a:pt x="2121953" y="215883"/>
                </a:lnTo>
                <a:cubicBezTo>
                  <a:pt x="2121953" y="335185"/>
                  <a:pt x="2025369" y="431769"/>
                  <a:pt x="1906068" y="431769"/>
                </a:cubicBezTo>
                <a:lnTo>
                  <a:pt x="215884" y="431769"/>
                </a:lnTo>
                <a:cubicBezTo>
                  <a:pt x="96659" y="431769"/>
                  <a:pt x="0" y="335185"/>
                  <a:pt x="0" y="215883"/>
                </a:cubicBezTo>
              </a:path>
            </a:pathLst>
          </a:custGeom>
          <a:solidFill>
            <a:srgbClr val="2556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28472" y="3598079"/>
            <a:ext cx="2121953" cy="431769"/>
          </a:xfrm>
          <a:custGeom>
            <a:avLst/>
            <a:gdLst>
              <a:gd name="connsiteX0" fmla="*/ 0 w 2121953"/>
              <a:gd name="connsiteY0" fmla="*/ 215884 h 431769"/>
              <a:gd name="connsiteX1" fmla="*/ 215884 w 2121953"/>
              <a:gd name="connsiteY1" fmla="*/ 0 h 431769"/>
              <a:gd name="connsiteX2" fmla="*/ 1906068 w 2121953"/>
              <a:gd name="connsiteY2" fmla="*/ 0 h 431769"/>
              <a:gd name="connsiteX3" fmla="*/ 2121953 w 2121953"/>
              <a:gd name="connsiteY3" fmla="*/ 215884 h 431769"/>
              <a:gd name="connsiteX4" fmla="*/ 2121953 w 2121953"/>
              <a:gd name="connsiteY4" fmla="*/ 215884 h 431769"/>
              <a:gd name="connsiteX5" fmla="*/ 1906068 w 2121953"/>
              <a:gd name="connsiteY5" fmla="*/ 431769 h 431769"/>
              <a:gd name="connsiteX6" fmla="*/ 215884 w 2121953"/>
              <a:gd name="connsiteY6" fmla="*/ 431769 h 431769"/>
              <a:gd name="connsiteX7" fmla="*/ 0 w 2121953"/>
              <a:gd name="connsiteY7" fmla="*/ 215884 h 4317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121953" h="431769">
                <a:moveTo>
                  <a:pt x="0" y="215884"/>
                </a:moveTo>
                <a:cubicBezTo>
                  <a:pt x="0" y="96710"/>
                  <a:pt x="96659" y="0"/>
                  <a:pt x="215884" y="0"/>
                </a:cubicBezTo>
                <a:lnTo>
                  <a:pt x="1906068" y="0"/>
                </a:lnTo>
                <a:cubicBezTo>
                  <a:pt x="2025369" y="0"/>
                  <a:pt x="2121953" y="96710"/>
                  <a:pt x="2121953" y="215884"/>
                </a:cubicBezTo>
                <a:lnTo>
                  <a:pt x="2121953" y="215884"/>
                </a:lnTo>
                <a:cubicBezTo>
                  <a:pt x="2121953" y="335186"/>
                  <a:pt x="2025369" y="431769"/>
                  <a:pt x="1906068" y="431769"/>
                </a:cubicBezTo>
                <a:lnTo>
                  <a:pt x="215884" y="431769"/>
                </a:lnTo>
                <a:cubicBezTo>
                  <a:pt x="96659" y="431769"/>
                  <a:pt x="0" y="335186"/>
                  <a:pt x="0" y="215884"/>
                </a:cubicBezTo>
              </a:path>
            </a:pathLst>
          </a:custGeom>
          <a:solidFill>
            <a:srgbClr val="2556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828472" y="4533580"/>
            <a:ext cx="2121953" cy="431769"/>
          </a:xfrm>
          <a:custGeom>
            <a:avLst/>
            <a:gdLst>
              <a:gd name="connsiteX0" fmla="*/ 0 w 2121953"/>
              <a:gd name="connsiteY0" fmla="*/ 215884 h 431769"/>
              <a:gd name="connsiteX1" fmla="*/ 215884 w 2121953"/>
              <a:gd name="connsiteY1" fmla="*/ 0 h 431769"/>
              <a:gd name="connsiteX2" fmla="*/ 1906068 w 2121953"/>
              <a:gd name="connsiteY2" fmla="*/ 0 h 431769"/>
              <a:gd name="connsiteX3" fmla="*/ 2121953 w 2121953"/>
              <a:gd name="connsiteY3" fmla="*/ 215884 h 431769"/>
              <a:gd name="connsiteX4" fmla="*/ 2121953 w 2121953"/>
              <a:gd name="connsiteY4" fmla="*/ 215884 h 431769"/>
              <a:gd name="connsiteX5" fmla="*/ 1906068 w 2121953"/>
              <a:gd name="connsiteY5" fmla="*/ 431769 h 431769"/>
              <a:gd name="connsiteX6" fmla="*/ 215884 w 2121953"/>
              <a:gd name="connsiteY6" fmla="*/ 431769 h 431769"/>
              <a:gd name="connsiteX7" fmla="*/ 0 w 2121953"/>
              <a:gd name="connsiteY7" fmla="*/ 215884 h 4317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121953" h="431769">
                <a:moveTo>
                  <a:pt x="0" y="215884"/>
                </a:moveTo>
                <a:cubicBezTo>
                  <a:pt x="0" y="96709"/>
                  <a:pt x="96659" y="0"/>
                  <a:pt x="215884" y="0"/>
                </a:cubicBezTo>
                <a:lnTo>
                  <a:pt x="1906068" y="0"/>
                </a:lnTo>
                <a:cubicBezTo>
                  <a:pt x="2025369" y="0"/>
                  <a:pt x="2121953" y="96709"/>
                  <a:pt x="2121953" y="215884"/>
                </a:cubicBezTo>
                <a:lnTo>
                  <a:pt x="2121953" y="215884"/>
                </a:lnTo>
                <a:cubicBezTo>
                  <a:pt x="2121953" y="335059"/>
                  <a:pt x="2025369" y="431769"/>
                  <a:pt x="1906068" y="431769"/>
                </a:cubicBezTo>
                <a:lnTo>
                  <a:pt x="215884" y="431769"/>
                </a:lnTo>
                <a:cubicBezTo>
                  <a:pt x="96659" y="431769"/>
                  <a:pt x="0" y="335059"/>
                  <a:pt x="0" y="215884"/>
                </a:cubicBezTo>
              </a:path>
            </a:pathLst>
          </a:custGeom>
          <a:solidFill>
            <a:srgbClr val="2556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3310232" y="2734540"/>
            <a:ext cx="6980147" cy="431769"/>
          </a:xfrm>
          <a:custGeom>
            <a:avLst/>
            <a:gdLst>
              <a:gd name="connsiteX0" fmla="*/ 0 w 6980147"/>
              <a:gd name="connsiteY0" fmla="*/ 215883 h 431769"/>
              <a:gd name="connsiteX1" fmla="*/ 215884 w 6980147"/>
              <a:gd name="connsiteY1" fmla="*/ 0 h 431769"/>
              <a:gd name="connsiteX2" fmla="*/ 6764263 w 6980147"/>
              <a:gd name="connsiteY2" fmla="*/ 0 h 431769"/>
              <a:gd name="connsiteX3" fmla="*/ 6980147 w 6980147"/>
              <a:gd name="connsiteY3" fmla="*/ 215883 h 431769"/>
              <a:gd name="connsiteX4" fmla="*/ 6980147 w 6980147"/>
              <a:gd name="connsiteY4" fmla="*/ 215883 h 431769"/>
              <a:gd name="connsiteX5" fmla="*/ 6764263 w 6980147"/>
              <a:gd name="connsiteY5" fmla="*/ 431769 h 431769"/>
              <a:gd name="connsiteX6" fmla="*/ 215884 w 6980147"/>
              <a:gd name="connsiteY6" fmla="*/ 431769 h 431769"/>
              <a:gd name="connsiteX7" fmla="*/ 0 w 6980147"/>
              <a:gd name="connsiteY7" fmla="*/ 215883 h 4317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6980147" h="431769">
                <a:moveTo>
                  <a:pt x="0" y="215883"/>
                </a:moveTo>
                <a:cubicBezTo>
                  <a:pt x="0" y="96709"/>
                  <a:pt x="96710" y="0"/>
                  <a:pt x="215884" y="0"/>
                </a:cubicBezTo>
                <a:lnTo>
                  <a:pt x="6764263" y="0"/>
                </a:lnTo>
                <a:cubicBezTo>
                  <a:pt x="6883564" y="0"/>
                  <a:pt x="6980147" y="96709"/>
                  <a:pt x="6980147" y="215883"/>
                </a:cubicBezTo>
                <a:lnTo>
                  <a:pt x="6980147" y="215883"/>
                </a:lnTo>
                <a:cubicBezTo>
                  <a:pt x="6980147" y="335185"/>
                  <a:pt x="6883564" y="431769"/>
                  <a:pt x="6764263" y="431769"/>
                </a:cubicBezTo>
                <a:lnTo>
                  <a:pt x="215884" y="431769"/>
                </a:lnTo>
                <a:cubicBezTo>
                  <a:pt x="96710" y="431769"/>
                  <a:pt x="0" y="335185"/>
                  <a:pt x="0" y="215883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3310232" y="3598079"/>
            <a:ext cx="6980147" cy="431769"/>
          </a:xfrm>
          <a:custGeom>
            <a:avLst/>
            <a:gdLst>
              <a:gd name="connsiteX0" fmla="*/ 0 w 6980147"/>
              <a:gd name="connsiteY0" fmla="*/ 215884 h 431769"/>
              <a:gd name="connsiteX1" fmla="*/ 215884 w 6980147"/>
              <a:gd name="connsiteY1" fmla="*/ 0 h 431769"/>
              <a:gd name="connsiteX2" fmla="*/ 6764263 w 6980147"/>
              <a:gd name="connsiteY2" fmla="*/ 0 h 431769"/>
              <a:gd name="connsiteX3" fmla="*/ 6980147 w 6980147"/>
              <a:gd name="connsiteY3" fmla="*/ 215884 h 431769"/>
              <a:gd name="connsiteX4" fmla="*/ 6980147 w 6980147"/>
              <a:gd name="connsiteY4" fmla="*/ 215884 h 431769"/>
              <a:gd name="connsiteX5" fmla="*/ 6764263 w 6980147"/>
              <a:gd name="connsiteY5" fmla="*/ 431769 h 431769"/>
              <a:gd name="connsiteX6" fmla="*/ 215884 w 6980147"/>
              <a:gd name="connsiteY6" fmla="*/ 431769 h 431769"/>
              <a:gd name="connsiteX7" fmla="*/ 0 w 6980147"/>
              <a:gd name="connsiteY7" fmla="*/ 215884 h 4317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6980147" h="431769">
                <a:moveTo>
                  <a:pt x="0" y="215884"/>
                </a:moveTo>
                <a:cubicBezTo>
                  <a:pt x="0" y="96710"/>
                  <a:pt x="96710" y="0"/>
                  <a:pt x="215884" y="0"/>
                </a:cubicBezTo>
                <a:lnTo>
                  <a:pt x="6764263" y="0"/>
                </a:lnTo>
                <a:cubicBezTo>
                  <a:pt x="6883564" y="0"/>
                  <a:pt x="6980147" y="96710"/>
                  <a:pt x="6980147" y="215884"/>
                </a:cubicBezTo>
                <a:lnTo>
                  <a:pt x="6980147" y="215884"/>
                </a:lnTo>
                <a:cubicBezTo>
                  <a:pt x="6980147" y="335186"/>
                  <a:pt x="6883564" y="431769"/>
                  <a:pt x="6764263" y="431769"/>
                </a:cubicBezTo>
                <a:lnTo>
                  <a:pt x="215884" y="431769"/>
                </a:lnTo>
                <a:cubicBezTo>
                  <a:pt x="96710" y="431769"/>
                  <a:pt x="0" y="335186"/>
                  <a:pt x="0" y="215884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3310232" y="4533580"/>
            <a:ext cx="6980147" cy="647654"/>
          </a:xfrm>
          <a:custGeom>
            <a:avLst/>
            <a:gdLst>
              <a:gd name="connsiteX0" fmla="*/ 0 w 6980147"/>
              <a:gd name="connsiteY0" fmla="*/ 323890 h 647654"/>
              <a:gd name="connsiteX1" fmla="*/ 323890 w 6980147"/>
              <a:gd name="connsiteY1" fmla="*/ 0 h 647654"/>
              <a:gd name="connsiteX2" fmla="*/ 6656384 w 6980147"/>
              <a:gd name="connsiteY2" fmla="*/ 0 h 647654"/>
              <a:gd name="connsiteX3" fmla="*/ 6980147 w 6980147"/>
              <a:gd name="connsiteY3" fmla="*/ 323890 h 647654"/>
              <a:gd name="connsiteX4" fmla="*/ 6980147 w 6980147"/>
              <a:gd name="connsiteY4" fmla="*/ 323890 h 647654"/>
              <a:gd name="connsiteX5" fmla="*/ 6656384 w 6980147"/>
              <a:gd name="connsiteY5" fmla="*/ 647654 h 647654"/>
              <a:gd name="connsiteX6" fmla="*/ 323890 w 6980147"/>
              <a:gd name="connsiteY6" fmla="*/ 647654 h 647654"/>
              <a:gd name="connsiteX7" fmla="*/ 0 w 6980147"/>
              <a:gd name="connsiteY7" fmla="*/ 323890 h 6476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6980147" h="647654">
                <a:moveTo>
                  <a:pt x="0" y="323890"/>
                </a:moveTo>
                <a:cubicBezTo>
                  <a:pt x="0" y="144938"/>
                  <a:pt x="145065" y="0"/>
                  <a:pt x="323890" y="0"/>
                </a:cubicBezTo>
                <a:lnTo>
                  <a:pt x="6656384" y="0"/>
                </a:lnTo>
                <a:cubicBezTo>
                  <a:pt x="6835209" y="0"/>
                  <a:pt x="6980147" y="144938"/>
                  <a:pt x="6980147" y="323890"/>
                </a:cubicBezTo>
                <a:lnTo>
                  <a:pt x="6980147" y="323890"/>
                </a:lnTo>
                <a:cubicBezTo>
                  <a:pt x="6980147" y="502715"/>
                  <a:pt x="6835209" y="647654"/>
                  <a:pt x="6656384" y="647654"/>
                </a:cubicBezTo>
                <a:lnTo>
                  <a:pt x="323890" y="647654"/>
                </a:lnTo>
                <a:cubicBezTo>
                  <a:pt x="145065" y="647654"/>
                  <a:pt x="0" y="502715"/>
                  <a:pt x="0" y="32389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0" y="-25"/>
            <a:ext cx="10794239" cy="618870"/>
          </a:xfrm>
          <a:custGeom>
            <a:avLst/>
            <a:gdLst>
              <a:gd name="connsiteX0" fmla="*/ 0 w 10794239"/>
              <a:gd name="connsiteY0" fmla="*/ 618870 h 618870"/>
              <a:gd name="connsiteX1" fmla="*/ 10794239 w 10794239"/>
              <a:gd name="connsiteY1" fmla="*/ 618870 h 618870"/>
              <a:gd name="connsiteX2" fmla="*/ 10794239 w 10794239"/>
              <a:gd name="connsiteY2" fmla="*/ 0 h 618870"/>
              <a:gd name="connsiteX3" fmla="*/ 0 w 10794239"/>
              <a:gd name="connsiteY3" fmla="*/ 0 h 618870"/>
              <a:gd name="connsiteX4" fmla="*/ 0 w 10794239"/>
              <a:gd name="connsiteY4" fmla="*/ 618870 h 6188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94239" h="618870">
                <a:moveTo>
                  <a:pt x="0" y="618870"/>
                </a:moveTo>
                <a:lnTo>
                  <a:pt x="10794239" y="618870"/>
                </a:lnTo>
                <a:lnTo>
                  <a:pt x="10794239" y="0"/>
                </a:lnTo>
                <a:lnTo>
                  <a:pt x="0" y="0"/>
                </a:lnTo>
                <a:lnTo>
                  <a:pt x="0" y="618870"/>
                </a:lnTo>
              </a:path>
            </a:pathLst>
          </a:custGeom>
          <a:solidFill>
            <a:srgbClr val="5C92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5900" y="1638300"/>
            <a:ext cx="2717800" cy="635000"/>
          </a:xfrm>
          <a:prstGeom prst="rect">
            <a:avLst/>
          </a:prstGeom>
          <a:noFill/>
        </p:spPr>
      </p:pic>
      <p:pic>
        <p:nvPicPr>
          <p:cNvPr id="103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0" y="10071100"/>
            <a:ext cx="2667000" cy="546100"/>
          </a:xfrm>
          <a:prstGeom prst="rect">
            <a:avLst/>
          </a:prstGeom>
          <a:noFill/>
        </p:spPr>
      </p:pic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3400"/>
            <a:ext cx="10795000" cy="10261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60700" y="800100"/>
            <a:ext cx="4693593" cy="6104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“</a:t>
            </a:r>
            <a:r>
              <a:rPr lang="en-US" altLang="zh-CN" sz="2400" dirty="0" err="1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시작이</a:t>
            </a:r>
            <a:r>
              <a:rPr lang="en-US" altLang="zh-CN" sz="24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반이다</a:t>
            </a:r>
            <a:r>
              <a:rPr lang="en-US" altLang="zh-CN" sz="24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.</a:t>
            </a:r>
            <a:r>
              <a:rPr lang="en-US" altLang="zh-CN" sz="24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일단</a:t>
            </a:r>
            <a:r>
              <a:rPr lang="en-US" altLang="zh-CN" sz="24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신청하고</a:t>
            </a:r>
            <a:r>
              <a:rPr lang="en-US" altLang="zh-CN" sz="24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보자</a:t>
            </a:r>
            <a:r>
              <a:rPr lang="en-US" altLang="zh-CN" sz="24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”</a:t>
            </a:r>
          </a:p>
        </p:txBody>
      </p:sp>
      <p:sp>
        <p:nvSpPr>
          <p:cNvPr id="1032" name="TextBox 1"/>
          <p:cNvSpPr txBox="1"/>
          <p:nvPr/>
        </p:nvSpPr>
        <p:spPr>
          <a:xfrm>
            <a:off x="1066800" y="2882900"/>
            <a:ext cx="1728037" cy="211852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2398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가</a:t>
            </a:r>
            <a:r>
              <a:rPr lang="en-US" altLang="zh-CN" sz="2398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398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.</a:t>
            </a:r>
            <a:r>
              <a:rPr lang="en-US" altLang="zh-CN" sz="2398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398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신청</a:t>
            </a:r>
            <a:r>
              <a:rPr lang="en-US" altLang="zh-CN" sz="2398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398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기간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2700"/>
              </a:lnSpc>
              <a:tabLst/>
            </a:pPr>
            <a:r>
              <a:rPr lang="en-US" altLang="zh-CN" sz="2398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나</a:t>
            </a:r>
            <a:r>
              <a:rPr lang="en-US" altLang="zh-CN" sz="2398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398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.</a:t>
            </a:r>
            <a:r>
              <a:rPr lang="en-US" altLang="zh-CN" sz="2398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398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신청</a:t>
            </a:r>
            <a:r>
              <a:rPr lang="en-US" altLang="zh-CN" sz="2398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398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방법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3300"/>
              </a:lnSpc>
              <a:tabLst/>
            </a:pPr>
            <a:r>
              <a:rPr lang="en-US" altLang="zh-CN" sz="2398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다</a:t>
            </a:r>
            <a:r>
              <a:rPr lang="en-US" altLang="zh-CN" sz="2398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398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.</a:t>
            </a:r>
            <a:r>
              <a:rPr lang="en-US" altLang="zh-CN" sz="2398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398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접수</a:t>
            </a:r>
            <a:r>
              <a:rPr lang="en-US" altLang="zh-CN" sz="2398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398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장소</a:t>
            </a:r>
          </a:p>
        </p:txBody>
      </p:sp>
      <p:sp>
        <p:nvSpPr>
          <p:cNvPr id="1033" name="TextBox 1"/>
          <p:cNvSpPr txBox="1"/>
          <p:nvPr/>
        </p:nvSpPr>
        <p:spPr>
          <a:xfrm>
            <a:off x="3461200" y="2855842"/>
            <a:ext cx="8638583" cy="24442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292100" algn="l"/>
                <a:tab pos="990600" algn="l"/>
                <a:tab pos="1282700" algn="l"/>
              </a:tabLst>
            </a:pPr>
            <a:r>
              <a:rPr lang="en-US" altLang="zh-CN" sz="219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2019</a:t>
            </a:r>
            <a:r>
              <a:rPr lang="en-US" altLang="zh-CN" sz="219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년</a:t>
            </a:r>
            <a:r>
              <a:rPr lang="en-US" altLang="zh-CN" sz="219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11</a:t>
            </a:r>
            <a:r>
              <a:rPr lang="en-US" altLang="zh-CN" sz="219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월</a:t>
            </a:r>
            <a:r>
              <a:rPr lang="en-US" altLang="zh-CN" sz="219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12</a:t>
            </a:r>
            <a:r>
              <a:rPr lang="en-US" altLang="zh-CN" sz="219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일</a:t>
            </a:r>
            <a:r>
              <a:rPr lang="en-US" altLang="zh-CN" sz="219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(</a:t>
            </a:r>
            <a:r>
              <a:rPr lang="en-US" altLang="zh-CN" sz="219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ko-KR" altLang="en-US" sz="21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화</a:t>
            </a:r>
            <a:r>
              <a:rPr lang="en-US" altLang="zh-CN" sz="219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)</a:t>
            </a:r>
            <a:r>
              <a:rPr lang="en-US" altLang="zh-CN" sz="219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~</a:t>
            </a:r>
            <a:r>
              <a:rPr lang="en-US" altLang="zh-CN" sz="219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12</a:t>
            </a:r>
            <a:r>
              <a:rPr lang="en-US" altLang="zh-CN" sz="219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월</a:t>
            </a:r>
            <a:r>
              <a:rPr lang="en-US" altLang="zh-CN" sz="219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02</a:t>
            </a:r>
            <a:r>
              <a:rPr lang="en-US" altLang="zh-CN" sz="219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일</a:t>
            </a:r>
            <a:r>
              <a:rPr lang="en-US" altLang="zh-CN" sz="219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(</a:t>
            </a:r>
            <a:r>
              <a:rPr lang="en-US" altLang="zh-CN" sz="219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ko-KR" altLang="en-US" sz="219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월</a:t>
            </a:r>
            <a:r>
              <a:rPr lang="en-US" altLang="zh-CN" sz="219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),</a:t>
            </a:r>
            <a:r>
              <a:rPr lang="en-US" altLang="zh-CN" sz="219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17:00</a:t>
            </a:r>
            <a:r>
              <a:rPr lang="en-US" altLang="zh-CN" sz="219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까지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2600"/>
              </a:lnSpc>
              <a:tabLst>
                <a:tab pos="292100" algn="l"/>
                <a:tab pos="990600" algn="l"/>
                <a:tab pos="1282700" algn="l"/>
              </a:tabLst>
            </a:pPr>
            <a:r>
              <a:rPr lang="en-US" altLang="zh-CN" sz="2002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제출</a:t>
            </a:r>
            <a:r>
              <a:rPr lang="en-US" altLang="zh-CN" sz="2002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서류</a:t>
            </a:r>
            <a:r>
              <a:rPr lang="en-US" altLang="zh-CN" sz="2002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작성</a:t>
            </a:r>
            <a:r>
              <a:rPr lang="en-US" altLang="zh-CN" sz="2002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후</a:t>
            </a:r>
            <a:r>
              <a:rPr lang="en-US" altLang="zh-CN" sz="2002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USB</a:t>
            </a:r>
            <a:r>
              <a:rPr lang="en-US" altLang="zh-CN" sz="2002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에</a:t>
            </a:r>
            <a:r>
              <a:rPr lang="en-US" altLang="zh-CN" sz="2002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첨부하여</a:t>
            </a:r>
            <a:r>
              <a:rPr lang="en-US" altLang="zh-CN" sz="2002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방문접수</a:t>
            </a:r>
            <a:r>
              <a:rPr lang="en-US" altLang="zh-CN" sz="2002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또는</a:t>
            </a:r>
            <a:r>
              <a:rPr lang="en-US" altLang="zh-CN" sz="2002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E-mail</a:t>
            </a:r>
            <a:r>
              <a:rPr lang="en-US" altLang="zh-CN" sz="2002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접수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3000"/>
              </a:lnSpc>
              <a:tabLst>
                <a:tab pos="292100" algn="l"/>
                <a:tab pos="990600" algn="l"/>
                <a:tab pos="1282700" algn="l"/>
              </a:tabLst>
            </a:pPr>
            <a:r>
              <a:rPr lang="en-US" altLang="zh-CN" sz="2002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MS UI Gothic" pitchFamily="18" charset="0"/>
              </a:rPr>
              <a:t>❶</a:t>
            </a:r>
            <a:r>
              <a:rPr lang="en-US" altLang="zh-CN" sz="2002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죽전캠퍼스</a:t>
            </a:r>
            <a:r>
              <a:rPr lang="en-US" altLang="zh-CN" sz="2002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:</a:t>
            </a:r>
            <a:r>
              <a:rPr lang="en-US" altLang="zh-CN" sz="2002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ko-KR" altLang="en-US" sz="2002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소프트웨어</a:t>
            </a:r>
            <a:r>
              <a:rPr lang="en-US" altLang="ko-KR" sz="2002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ICT</a:t>
            </a:r>
            <a:r>
              <a:rPr lang="ko-KR" altLang="en-US" sz="2002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관 </a:t>
            </a:r>
            <a:r>
              <a:rPr lang="en-US" altLang="ko-KR" sz="2002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201</a:t>
            </a:r>
            <a:r>
              <a:rPr lang="ko-KR" altLang="en-US" sz="2002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호 </a:t>
            </a:r>
            <a:r>
              <a:rPr lang="en-US" altLang="ko-KR" sz="2002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 / </a:t>
            </a:r>
            <a:r>
              <a:rPr lang="ko-KR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천안캠퍼스 </a:t>
            </a:r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ko-KR" alt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산학협력관</a:t>
            </a:r>
            <a:r>
              <a:rPr lang="ko-KR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320</a:t>
            </a:r>
            <a:r>
              <a:rPr lang="ko-KR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호</a:t>
            </a:r>
            <a:endParaRPr lang="en-US" altLang="ko-KR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바탕" pitchFamily="18" charset="0"/>
            </a:endParaRPr>
          </a:p>
          <a:p>
            <a:pPr>
              <a:lnSpc>
                <a:spcPts val="3000"/>
              </a:lnSpc>
              <a:tabLst>
                <a:tab pos="292100" algn="l"/>
                <a:tab pos="990600" algn="l"/>
                <a:tab pos="1282700" algn="l"/>
              </a:tabLst>
            </a:pPr>
            <a:r>
              <a:rPr lang="en-US" altLang="zh-CN" sz="2002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MS UI Gothic" pitchFamily="18" charset="0"/>
              </a:rPr>
              <a:t>❷</a:t>
            </a:r>
            <a:r>
              <a:rPr lang="en-US" altLang="zh-CN" sz="2002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E-mail: </a:t>
            </a:r>
            <a:r>
              <a:rPr lang="en-US" altLang="ko-KR" sz="2000" dirty="0"/>
              <a:t>dasanlinc@dankook.ac.kr</a:t>
            </a:r>
            <a:endParaRPr lang="en-US" altLang="zh-CN" sz="2000" dirty="0" smtClean="0">
              <a:solidFill>
                <a:srgbClr val="2556A3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Aria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0794239" cy="10794239"/>
          </a:xfrm>
          <a:custGeom>
            <a:avLst/>
            <a:gdLst>
              <a:gd name="connsiteX0" fmla="*/ 0 w 10794239"/>
              <a:gd name="connsiteY0" fmla="*/ 10794239 h 10794239"/>
              <a:gd name="connsiteX1" fmla="*/ 10794239 w 10794239"/>
              <a:gd name="connsiteY1" fmla="*/ 10794239 h 10794239"/>
              <a:gd name="connsiteX2" fmla="*/ 10794239 w 10794239"/>
              <a:gd name="connsiteY2" fmla="*/ 0 h 10794239"/>
              <a:gd name="connsiteX3" fmla="*/ 0 w 10794239"/>
              <a:gd name="connsiteY3" fmla="*/ 0 h 10794239"/>
              <a:gd name="connsiteX4" fmla="*/ 0 w 10794239"/>
              <a:gd name="connsiteY4" fmla="*/ 10794239 h 107942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94239" h="10794239">
                <a:moveTo>
                  <a:pt x="0" y="10794239"/>
                </a:moveTo>
                <a:lnTo>
                  <a:pt x="10794239" y="10794239"/>
                </a:lnTo>
                <a:lnTo>
                  <a:pt x="10794239" y="0"/>
                </a:lnTo>
                <a:lnTo>
                  <a:pt x="0" y="0"/>
                </a:lnTo>
                <a:lnTo>
                  <a:pt x="0" y="10794239"/>
                </a:lnTo>
              </a:path>
            </a:pathLst>
          </a:custGeom>
          <a:solidFill>
            <a:srgbClr val="5C92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6908302"/>
            <a:ext cx="10794239" cy="3886200"/>
          </a:xfrm>
          <a:custGeom>
            <a:avLst/>
            <a:gdLst>
              <a:gd name="connsiteX0" fmla="*/ 0 w 10794239"/>
              <a:gd name="connsiteY0" fmla="*/ 0 h 3886200"/>
              <a:gd name="connsiteX1" fmla="*/ 10794239 w 10794239"/>
              <a:gd name="connsiteY1" fmla="*/ 0 h 3886200"/>
              <a:gd name="connsiteX2" fmla="*/ 10794239 w 10794239"/>
              <a:gd name="connsiteY2" fmla="*/ 3886200 h 3886200"/>
              <a:gd name="connsiteX3" fmla="*/ 0 w 10794239"/>
              <a:gd name="connsiteY3" fmla="*/ 3886200 h 3886200"/>
              <a:gd name="connsiteX4" fmla="*/ 0 w 10794239"/>
              <a:gd name="connsiteY4" fmla="*/ 0 h 388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94239" h="3886200">
                <a:moveTo>
                  <a:pt x="0" y="0"/>
                </a:moveTo>
                <a:lnTo>
                  <a:pt x="10794239" y="0"/>
                </a:lnTo>
                <a:lnTo>
                  <a:pt x="10794239" y="3886200"/>
                </a:lnTo>
                <a:lnTo>
                  <a:pt x="0" y="3886200"/>
                </a:lnTo>
                <a:lnTo>
                  <a:pt x="0" y="0"/>
                </a:lnTo>
              </a:path>
            </a:pathLst>
          </a:custGeom>
          <a:solidFill>
            <a:srgbClr val="467A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66574" y="3454194"/>
            <a:ext cx="1442023" cy="713613"/>
          </a:xfrm>
          <a:custGeom>
            <a:avLst/>
            <a:gdLst>
              <a:gd name="connsiteX0" fmla="*/ 0 w 1442023"/>
              <a:gd name="connsiteY0" fmla="*/ 713613 h 713613"/>
              <a:gd name="connsiteX1" fmla="*/ 1442023 w 1442023"/>
              <a:gd name="connsiteY1" fmla="*/ 713613 h 713613"/>
              <a:gd name="connsiteX2" fmla="*/ 1442023 w 1442023"/>
              <a:gd name="connsiteY2" fmla="*/ 0 h 713613"/>
              <a:gd name="connsiteX3" fmla="*/ 0 w 1442023"/>
              <a:gd name="connsiteY3" fmla="*/ 0 h 713613"/>
              <a:gd name="connsiteX4" fmla="*/ 0 w 1442023"/>
              <a:gd name="connsiteY4" fmla="*/ 713613 h 7136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42023" h="713613">
                <a:moveTo>
                  <a:pt x="0" y="713613"/>
                </a:moveTo>
                <a:lnTo>
                  <a:pt x="1442023" y="713613"/>
                </a:lnTo>
                <a:lnTo>
                  <a:pt x="1442023" y="0"/>
                </a:lnTo>
                <a:lnTo>
                  <a:pt x="0" y="0"/>
                </a:lnTo>
                <a:lnTo>
                  <a:pt x="0" y="713613"/>
                </a:lnTo>
              </a:path>
            </a:pathLst>
          </a:custGeom>
          <a:solidFill>
            <a:srgbClr val="2556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2208599" y="3454194"/>
            <a:ext cx="2518655" cy="713613"/>
          </a:xfrm>
          <a:custGeom>
            <a:avLst/>
            <a:gdLst>
              <a:gd name="connsiteX0" fmla="*/ 0 w 2518655"/>
              <a:gd name="connsiteY0" fmla="*/ 713613 h 713613"/>
              <a:gd name="connsiteX1" fmla="*/ 2518655 w 2518655"/>
              <a:gd name="connsiteY1" fmla="*/ 713613 h 713613"/>
              <a:gd name="connsiteX2" fmla="*/ 2518655 w 2518655"/>
              <a:gd name="connsiteY2" fmla="*/ 0 h 713613"/>
              <a:gd name="connsiteX3" fmla="*/ 0 w 2518655"/>
              <a:gd name="connsiteY3" fmla="*/ 0 h 713613"/>
              <a:gd name="connsiteX4" fmla="*/ 0 w 2518655"/>
              <a:gd name="connsiteY4" fmla="*/ 713613 h 7136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18655" h="713613">
                <a:moveTo>
                  <a:pt x="0" y="713613"/>
                </a:moveTo>
                <a:lnTo>
                  <a:pt x="2518655" y="713613"/>
                </a:lnTo>
                <a:lnTo>
                  <a:pt x="2518655" y="0"/>
                </a:lnTo>
                <a:lnTo>
                  <a:pt x="0" y="0"/>
                </a:lnTo>
                <a:lnTo>
                  <a:pt x="0" y="713613"/>
                </a:lnTo>
              </a:path>
            </a:pathLst>
          </a:custGeom>
          <a:solidFill>
            <a:srgbClr val="2556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andoll 국대떡볶이 01 Light" panose="020B0600000101010101" pitchFamily="34" charset="-127"/>
            </a:endParaRPr>
          </a:p>
        </p:txBody>
      </p:sp>
      <p:sp>
        <p:nvSpPr>
          <p:cNvPr id="7" name="Freeform 3"/>
          <p:cNvSpPr/>
          <p:nvPr/>
        </p:nvSpPr>
        <p:spPr>
          <a:xfrm>
            <a:off x="4727127" y="3454194"/>
            <a:ext cx="1583154" cy="713613"/>
          </a:xfrm>
          <a:custGeom>
            <a:avLst/>
            <a:gdLst>
              <a:gd name="connsiteX0" fmla="*/ 0 w 1583154"/>
              <a:gd name="connsiteY0" fmla="*/ 713613 h 713613"/>
              <a:gd name="connsiteX1" fmla="*/ 1583154 w 1583154"/>
              <a:gd name="connsiteY1" fmla="*/ 713613 h 713613"/>
              <a:gd name="connsiteX2" fmla="*/ 1583154 w 1583154"/>
              <a:gd name="connsiteY2" fmla="*/ 0 h 713613"/>
              <a:gd name="connsiteX3" fmla="*/ 0 w 1583154"/>
              <a:gd name="connsiteY3" fmla="*/ 0 h 713613"/>
              <a:gd name="connsiteX4" fmla="*/ 0 w 1583154"/>
              <a:gd name="connsiteY4" fmla="*/ 713613 h 7136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83154" h="713613">
                <a:moveTo>
                  <a:pt x="0" y="713613"/>
                </a:moveTo>
                <a:lnTo>
                  <a:pt x="1583154" y="713613"/>
                </a:lnTo>
                <a:lnTo>
                  <a:pt x="1583154" y="0"/>
                </a:lnTo>
                <a:lnTo>
                  <a:pt x="0" y="0"/>
                </a:lnTo>
                <a:lnTo>
                  <a:pt x="0" y="713613"/>
                </a:lnTo>
              </a:path>
            </a:pathLst>
          </a:custGeom>
          <a:solidFill>
            <a:srgbClr val="2556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6310282" y="3454194"/>
            <a:ext cx="3717380" cy="713613"/>
          </a:xfrm>
          <a:custGeom>
            <a:avLst/>
            <a:gdLst>
              <a:gd name="connsiteX0" fmla="*/ 0 w 3717380"/>
              <a:gd name="connsiteY0" fmla="*/ 713613 h 713613"/>
              <a:gd name="connsiteX1" fmla="*/ 3717380 w 3717380"/>
              <a:gd name="connsiteY1" fmla="*/ 713613 h 713613"/>
              <a:gd name="connsiteX2" fmla="*/ 3717380 w 3717380"/>
              <a:gd name="connsiteY2" fmla="*/ 0 h 713613"/>
              <a:gd name="connsiteX3" fmla="*/ 0 w 3717380"/>
              <a:gd name="connsiteY3" fmla="*/ 0 h 713613"/>
              <a:gd name="connsiteX4" fmla="*/ 0 w 3717380"/>
              <a:gd name="connsiteY4" fmla="*/ 713613 h 7136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717380" h="713613">
                <a:moveTo>
                  <a:pt x="0" y="713613"/>
                </a:moveTo>
                <a:lnTo>
                  <a:pt x="3717380" y="713613"/>
                </a:lnTo>
                <a:lnTo>
                  <a:pt x="3717380" y="0"/>
                </a:lnTo>
                <a:lnTo>
                  <a:pt x="0" y="0"/>
                </a:lnTo>
                <a:lnTo>
                  <a:pt x="0" y="713613"/>
                </a:lnTo>
              </a:path>
            </a:pathLst>
          </a:custGeom>
          <a:solidFill>
            <a:srgbClr val="2556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andoll 국대떡볶이 01 Light" panose="020B0600000101010101" pitchFamily="34" charset="-127"/>
            </a:endParaRPr>
          </a:p>
        </p:txBody>
      </p:sp>
      <p:sp>
        <p:nvSpPr>
          <p:cNvPr id="9" name="Freeform 3"/>
          <p:cNvSpPr/>
          <p:nvPr/>
        </p:nvSpPr>
        <p:spPr>
          <a:xfrm>
            <a:off x="766574" y="4167806"/>
            <a:ext cx="1442023" cy="1636333"/>
          </a:xfrm>
          <a:custGeom>
            <a:avLst/>
            <a:gdLst>
              <a:gd name="connsiteX0" fmla="*/ 0 w 1442023"/>
              <a:gd name="connsiteY0" fmla="*/ 1636333 h 1636333"/>
              <a:gd name="connsiteX1" fmla="*/ 1442023 w 1442023"/>
              <a:gd name="connsiteY1" fmla="*/ 1636333 h 1636333"/>
              <a:gd name="connsiteX2" fmla="*/ 1442023 w 1442023"/>
              <a:gd name="connsiteY2" fmla="*/ 0 h 1636333"/>
              <a:gd name="connsiteX3" fmla="*/ 0 w 1442023"/>
              <a:gd name="connsiteY3" fmla="*/ 0 h 1636333"/>
              <a:gd name="connsiteX4" fmla="*/ 0 w 1442023"/>
              <a:gd name="connsiteY4" fmla="*/ 1636333 h 16363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42023" h="1636333">
                <a:moveTo>
                  <a:pt x="0" y="1636333"/>
                </a:moveTo>
                <a:lnTo>
                  <a:pt x="1442023" y="1636333"/>
                </a:lnTo>
                <a:lnTo>
                  <a:pt x="1442023" y="0"/>
                </a:lnTo>
                <a:lnTo>
                  <a:pt x="0" y="0"/>
                </a:lnTo>
                <a:lnTo>
                  <a:pt x="0" y="1636333"/>
                </a:lnTo>
              </a:path>
            </a:pathLst>
          </a:custGeom>
          <a:solidFill>
            <a:srgbClr val="55555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andoll 국대떡볶이 01 Light" panose="020B0600000101010101" pitchFamily="34" charset="-127"/>
            </a:endParaRPr>
          </a:p>
        </p:txBody>
      </p:sp>
      <p:sp>
        <p:nvSpPr>
          <p:cNvPr id="10" name="Freeform 3"/>
          <p:cNvSpPr/>
          <p:nvPr/>
        </p:nvSpPr>
        <p:spPr>
          <a:xfrm>
            <a:off x="2208599" y="4167806"/>
            <a:ext cx="2518655" cy="1636333"/>
          </a:xfrm>
          <a:custGeom>
            <a:avLst/>
            <a:gdLst>
              <a:gd name="connsiteX0" fmla="*/ 0 w 2518655"/>
              <a:gd name="connsiteY0" fmla="*/ 1636333 h 1636333"/>
              <a:gd name="connsiteX1" fmla="*/ 2518655 w 2518655"/>
              <a:gd name="connsiteY1" fmla="*/ 1636333 h 1636333"/>
              <a:gd name="connsiteX2" fmla="*/ 2518655 w 2518655"/>
              <a:gd name="connsiteY2" fmla="*/ 0 h 1636333"/>
              <a:gd name="connsiteX3" fmla="*/ 0 w 2518655"/>
              <a:gd name="connsiteY3" fmla="*/ 0 h 1636333"/>
              <a:gd name="connsiteX4" fmla="*/ 0 w 2518655"/>
              <a:gd name="connsiteY4" fmla="*/ 1636333 h 16363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18655" h="1636333">
                <a:moveTo>
                  <a:pt x="0" y="1636333"/>
                </a:moveTo>
                <a:lnTo>
                  <a:pt x="2518655" y="1636333"/>
                </a:lnTo>
                <a:lnTo>
                  <a:pt x="2518655" y="0"/>
                </a:lnTo>
                <a:lnTo>
                  <a:pt x="0" y="0"/>
                </a:lnTo>
                <a:lnTo>
                  <a:pt x="0" y="1636333"/>
                </a:lnTo>
              </a:path>
            </a:pathLst>
          </a:custGeom>
          <a:solidFill>
            <a:srgbClr val="55555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727127" y="4167806"/>
            <a:ext cx="1583154" cy="1636333"/>
          </a:xfrm>
          <a:custGeom>
            <a:avLst/>
            <a:gdLst>
              <a:gd name="connsiteX0" fmla="*/ 0 w 1583154"/>
              <a:gd name="connsiteY0" fmla="*/ 1636333 h 1636333"/>
              <a:gd name="connsiteX1" fmla="*/ 1583154 w 1583154"/>
              <a:gd name="connsiteY1" fmla="*/ 1636333 h 1636333"/>
              <a:gd name="connsiteX2" fmla="*/ 1583154 w 1583154"/>
              <a:gd name="connsiteY2" fmla="*/ 0 h 1636333"/>
              <a:gd name="connsiteX3" fmla="*/ 0 w 1583154"/>
              <a:gd name="connsiteY3" fmla="*/ 0 h 1636333"/>
              <a:gd name="connsiteX4" fmla="*/ 0 w 1583154"/>
              <a:gd name="connsiteY4" fmla="*/ 1636333 h 16363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83154" h="1636333">
                <a:moveTo>
                  <a:pt x="0" y="1636333"/>
                </a:moveTo>
                <a:lnTo>
                  <a:pt x="1583154" y="1636333"/>
                </a:lnTo>
                <a:lnTo>
                  <a:pt x="1583154" y="0"/>
                </a:lnTo>
                <a:lnTo>
                  <a:pt x="0" y="0"/>
                </a:lnTo>
                <a:lnTo>
                  <a:pt x="0" y="1636333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andoll 국대떡볶이 01 Light" panose="020B0600000101010101" pitchFamily="34" charset="-127"/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6310282" y="4167806"/>
            <a:ext cx="3717380" cy="1636333"/>
          </a:xfrm>
          <a:custGeom>
            <a:avLst/>
            <a:gdLst>
              <a:gd name="connsiteX0" fmla="*/ 0 w 3717380"/>
              <a:gd name="connsiteY0" fmla="*/ 1636333 h 1636333"/>
              <a:gd name="connsiteX1" fmla="*/ 3717380 w 3717380"/>
              <a:gd name="connsiteY1" fmla="*/ 1636333 h 1636333"/>
              <a:gd name="connsiteX2" fmla="*/ 3717380 w 3717380"/>
              <a:gd name="connsiteY2" fmla="*/ 0 h 1636333"/>
              <a:gd name="connsiteX3" fmla="*/ 0 w 3717380"/>
              <a:gd name="connsiteY3" fmla="*/ 0 h 1636333"/>
              <a:gd name="connsiteX4" fmla="*/ 0 w 3717380"/>
              <a:gd name="connsiteY4" fmla="*/ 1636333 h 16363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717380" h="1636333">
                <a:moveTo>
                  <a:pt x="0" y="1636333"/>
                </a:moveTo>
                <a:lnTo>
                  <a:pt x="3717380" y="1636333"/>
                </a:lnTo>
                <a:lnTo>
                  <a:pt x="3717380" y="0"/>
                </a:lnTo>
                <a:lnTo>
                  <a:pt x="0" y="0"/>
                </a:lnTo>
                <a:lnTo>
                  <a:pt x="0" y="1636333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766574" y="5804026"/>
            <a:ext cx="1442023" cy="791564"/>
          </a:xfrm>
          <a:custGeom>
            <a:avLst/>
            <a:gdLst>
              <a:gd name="connsiteX0" fmla="*/ 0 w 1442023"/>
              <a:gd name="connsiteY0" fmla="*/ 791564 h 791564"/>
              <a:gd name="connsiteX1" fmla="*/ 1442023 w 1442023"/>
              <a:gd name="connsiteY1" fmla="*/ 791564 h 791564"/>
              <a:gd name="connsiteX2" fmla="*/ 1442023 w 1442023"/>
              <a:gd name="connsiteY2" fmla="*/ 0 h 791564"/>
              <a:gd name="connsiteX3" fmla="*/ 0 w 1442023"/>
              <a:gd name="connsiteY3" fmla="*/ 0 h 791564"/>
              <a:gd name="connsiteX4" fmla="*/ 0 w 1442023"/>
              <a:gd name="connsiteY4" fmla="*/ 791564 h 7915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42023" h="791564">
                <a:moveTo>
                  <a:pt x="0" y="791564"/>
                </a:moveTo>
                <a:lnTo>
                  <a:pt x="1442023" y="791564"/>
                </a:lnTo>
                <a:lnTo>
                  <a:pt x="1442023" y="0"/>
                </a:lnTo>
                <a:lnTo>
                  <a:pt x="0" y="0"/>
                </a:lnTo>
                <a:lnTo>
                  <a:pt x="0" y="791564"/>
                </a:lnTo>
              </a:path>
            </a:pathLst>
          </a:custGeom>
          <a:solidFill>
            <a:srgbClr val="55555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2208599" y="5804026"/>
            <a:ext cx="2518655" cy="791564"/>
          </a:xfrm>
          <a:custGeom>
            <a:avLst/>
            <a:gdLst>
              <a:gd name="connsiteX0" fmla="*/ 0 w 2518655"/>
              <a:gd name="connsiteY0" fmla="*/ 791564 h 791564"/>
              <a:gd name="connsiteX1" fmla="*/ 2518655 w 2518655"/>
              <a:gd name="connsiteY1" fmla="*/ 791564 h 791564"/>
              <a:gd name="connsiteX2" fmla="*/ 2518655 w 2518655"/>
              <a:gd name="connsiteY2" fmla="*/ 0 h 791564"/>
              <a:gd name="connsiteX3" fmla="*/ 0 w 2518655"/>
              <a:gd name="connsiteY3" fmla="*/ 0 h 791564"/>
              <a:gd name="connsiteX4" fmla="*/ 0 w 2518655"/>
              <a:gd name="connsiteY4" fmla="*/ 791564 h 7915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18655" h="791564">
                <a:moveTo>
                  <a:pt x="0" y="791564"/>
                </a:moveTo>
                <a:lnTo>
                  <a:pt x="2518655" y="791564"/>
                </a:lnTo>
                <a:lnTo>
                  <a:pt x="2518655" y="0"/>
                </a:lnTo>
                <a:lnTo>
                  <a:pt x="0" y="0"/>
                </a:lnTo>
                <a:lnTo>
                  <a:pt x="0" y="791564"/>
                </a:lnTo>
              </a:path>
            </a:pathLst>
          </a:custGeom>
          <a:solidFill>
            <a:srgbClr val="55555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4727127" y="5804026"/>
            <a:ext cx="1583154" cy="791564"/>
          </a:xfrm>
          <a:custGeom>
            <a:avLst/>
            <a:gdLst>
              <a:gd name="connsiteX0" fmla="*/ 0 w 1583154"/>
              <a:gd name="connsiteY0" fmla="*/ 791564 h 791564"/>
              <a:gd name="connsiteX1" fmla="*/ 1583154 w 1583154"/>
              <a:gd name="connsiteY1" fmla="*/ 791564 h 791564"/>
              <a:gd name="connsiteX2" fmla="*/ 1583154 w 1583154"/>
              <a:gd name="connsiteY2" fmla="*/ 0 h 791564"/>
              <a:gd name="connsiteX3" fmla="*/ 0 w 1583154"/>
              <a:gd name="connsiteY3" fmla="*/ 0 h 791564"/>
              <a:gd name="connsiteX4" fmla="*/ 0 w 1583154"/>
              <a:gd name="connsiteY4" fmla="*/ 791564 h 7915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83154" h="791564">
                <a:moveTo>
                  <a:pt x="0" y="791564"/>
                </a:moveTo>
                <a:lnTo>
                  <a:pt x="1583154" y="791564"/>
                </a:lnTo>
                <a:lnTo>
                  <a:pt x="1583154" y="0"/>
                </a:lnTo>
                <a:lnTo>
                  <a:pt x="0" y="0"/>
                </a:lnTo>
                <a:lnTo>
                  <a:pt x="0" y="79156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6310282" y="5804026"/>
            <a:ext cx="3717380" cy="791564"/>
          </a:xfrm>
          <a:custGeom>
            <a:avLst/>
            <a:gdLst>
              <a:gd name="connsiteX0" fmla="*/ 0 w 3717380"/>
              <a:gd name="connsiteY0" fmla="*/ 791564 h 791564"/>
              <a:gd name="connsiteX1" fmla="*/ 3717380 w 3717380"/>
              <a:gd name="connsiteY1" fmla="*/ 791564 h 791564"/>
              <a:gd name="connsiteX2" fmla="*/ 3717380 w 3717380"/>
              <a:gd name="connsiteY2" fmla="*/ 0 h 791564"/>
              <a:gd name="connsiteX3" fmla="*/ 0 w 3717380"/>
              <a:gd name="connsiteY3" fmla="*/ 0 h 791564"/>
              <a:gd name="connsiteX4" fmla="*/ 0 w 3717380"/>
              <a:gd name="connsiteY4" fmla="*/ 791564 h 7915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717380" h="791564">
                <a:moveTo>
                  <a:pt x="0" y="791564"/>
                </a:moveTo>
                <a:lnTo>
                  <a:pt x="3717380" y="791564"/>
                </a:lnTo>
                <a:lnTo>
                  <a:pt x="3717380" y="0"/>
                </a:lnTo>
                <a:lnTo>
                  <a:pt x="0" y="0"/>
                </a:lnTo>
                <a:lnTo>
                  <a:pt x="0" y="79156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2189549" y="3435105"/>
            <a:ext cx="76174" cy="3179535"/>
          </a:xfrm>
          <a:custGeom>
            <a:avLst/>
            <a:gdLst>
              <a:gd name="connsiteX0" fmla="*/ 19050 w 76174"/>
              <a:gd name="connsiteY0" fmla="*/ 19050 h 3179535"/>
              <a:gd name="connsiteX1" fmla="*/ 19050 w 76174"/>
              <a:gd name="connsiteY1" fmla="*/ 3160485 h 31795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174" h="3179535">
                <a:moveTo>
                  <a:pt x="19050" y="19050"/>
                </a:moveTo>
                <a:lnTo>
                  <a:pt x="19050" y="3160485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4708077" y="3435105"/>
            <a:ext cx="76174" cy="770789"/>
          </a:xfrm>
          <a:custGeom>
            <a:avLst/>
            <a:gdLst>
              <a:gd name="connsiteX0" fmla="*/ 19050 w 76174"/>
              <a:gd name="connsiteY0" fmla="*/ 19050 h 770789"/>
              <a:gd name="connsiteX1" fmla="*/ 19050 w 76174"/>
              <a:gd name="connsiteY1" fmla="*/ 751739 h 7707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174" h="770789">
                <a:moveTo>
                  <a:pt x="19050" y="19050"/>
                </a:moveTo>
                <a:lnTo>
                  <a:pt x="19050" y="751739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6291232" y="3435105"/>
            <a:ext cx="76174" cy="751751"/>
          </a:xfrm>
          <a:custGeom>
            <a:avLst/>
            <a:gdLst>
              <a:gd name="connsiteX0" fmla="*/ 19050 w 76174"/>
              <a:gd name="connsiteY0" fmla="*/ 19050 h 751751"/>
              <a:gd name="connsiteX1" fmla="*/ 19050 w 76174"/>
              <a:gd name="connsiteY1" fmla="*/ 732701 h 7517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174" h="751751">
                <a:moveTo>
                  <a:pt x="19050" y="19050"/>
                </a:moveTo>
                <a:lnTo>
                  <a:pt x="19050" y="732701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6291232" y="4148757"/>
            <a:ext cx="76174" cy="2484921"/>
          </a:xfrm>
          <a:custGeom>
            <a:avLst/>
            <a:gdLst>
              <a:gd name="connsiteX0" fmla="*/ 19050 w 76174"/>
              <a:gd name="connsiteY0" fmla="*/ 19050 h 2484921"/>
              <a:gd name="connsiteX1" fmla="*/ 19050 w 76174"/>
              <a:gd name="connsiteY1" fmla="*/ 2465871 h 24849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174" h="2484921">
                <a:moveTo>
                  <a:pt x="19050" y="19050"/>
                </a:moveTo>
                <a:lnTo>
                  <a:pt x="19050" y="2465871"/>
                </a:lnTo>
              </a:path>
            </a:pathLst>
          </a:custGeom>
          <a:ln w="38100">
            <a:solidFill>
              <a:srgbClr val="55555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747524" y="4148757"/>
            <a:ext cx="4017690" cy="76174"/>
          </a:xfrm>
          <a:custGeom>
            <a:avLst/>
            <a:gdLst>
              <a:gd name="connsiteX0" fmla="*/ 19050 w 4017690"/>
              <a:gd name="connsiteY0" fmla="*/ 19050 h 76174"/>
              <a:gd name="connsiteX1" fmla="*/ 3998640 w 4017690"/>
              <a:gd name="connsiteY1" fmla="*/ 19050 h 761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017690" h="76174">
                <a:moveTo>
                  <a:pt x="19050" y="19050"/>
                </a:moveTo>
                <a:lnTo>
                  <a:pt x="3998640" y="19050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747524" y="5785090"/>
            <a:ext cx="3998652" cy="76174"/>
          </a:xfrm>
          <a:custGeom>
            <a:avLst/>
            <a:gdLst>
              <a:gd name="connsiteX0" fmla="*/ 19050 w 3998652"/>
              <a:gd name="connsiteY0" fmla="*/ 19050 h 76174"/>
              <a:gd name="connsiteX1" fmla="*/ 3979602 w 3998652"/>
              <a:gd name="connsiteY1" fmla="*/ 19050 h 761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998652" h="76174">
                <a:moveTo>
                  <a:pt x="19050" y="19050"/>
                </a:moveTo>
                <a:lnTo>
                  <a:pt x="3979602" y="19050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4708077" y="5785090"/>
            <a:ext cx="5338636" cy="76174"/>
          </a:xfrm>
          <a:custGeom>
            <a:avLst/>
            <a:gdLst>
              <a:gd name="connsiteX0" fmla="*/ 19050 w 5338636"/>
              <a:gd name="connsiteY0" fmla="*/ 19050 h 76174"/>
              <a:gd name="connsiteX1" fmla="*/ 5319586 w 5338636"/>
              <a:gd name="connsiteY1" fmla="*/ 19050 h 761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338636" h="76174">
                <a:moveTo>
                  <a:pt x="19050" y="19050"/>
                </a:moveTo>
                <a:lnTo>
                  <a:pt x="5319586" y="19050"/>
                </a:lnTo>
              </a:path>
            </a:pathLst>
          </a:custGeom>
          <a:ln w="38100">
            <a:solidFill>
              <a:srgbClr val="55555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4708077" y="6576541"/>
            <a:ext cx="5338636" cy="76174"/>
          </a:xfrm>
          <a:custGeom>
            <a:avLst/>
            <a:gdLst>
              <a:gd name="connsiteX0" fmla="*/ 19050 w 5338636"/>
              <a:gd name="connsiteY0" fmla="*/ 19050 h 76174"/>
              <a:gd name="connsiteX1" fmla="*/ 5319586 w 5338636"/>
              <a:gd name="connsiteY1" fmla="*/ 19050 h 761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338636" h="76174">
                <a:moveTo>
                  <a:pt x="19050" y="19050"/>
                </a:moveTo>
                <a:lnTo>
                  <a:pt x="5319586" y="19050"/>
                </a:lnTo>
              </a:path>
            </a:pathLst>
          </a:custGeom>
          <a:ln w="38100">
            <a:solidFill>
              <a:srgbClr val="55555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3130392" y="1439232"/>
            <a:ext cx="4533452" cy="935500"/>
          </a:xfrm>
          <a:custGeom>
            <a:avLst/>
            <a:gdLst>
              <a:gd name="connsiteX0" fmla="*/ 0 w 4533452"/>
              <a:gd name="connsiteY0" fmla="*/ 467813 h 935500"/>
              <a:gd name="connsiteX1" fmla="*/ 467686 w 4533452"/>
              <a:gd name="connsiteY1" fmla="*/ 0 h 935500"/>
              <a:gd name="connsiteX2" fmla="*/ 4065766 w 4533452"/>
              <a:gd name="connsiteY2" fmla="*/ 0 h 935500"/>
              <a:gd name="connsiteX3" fmla="*/ 4533452 w 4533452"/>
              <a:gd name="connsiteY3" fmla="*/ 467813 h 935500"/>
              <a:gd name="connsiteX4" fmla="*/ 4533452 w 4533452"/>
              <a:gd name="connsiteY4" fmla="*/ 467813 h 935500"/>
              <a:gd name="connsiteX5" fmla="*/ 4065766 w 4533452"/>
              <a:gd name="connsiteY5" fmla="*/ 935500 h 935500"/>
              <a:gd name="connsiteX6" fmla="*/ 467686 w 4533452"/>
              <a:gd name="connsiteY6" fmla="*/ 935500 h 935500"/>
              <a:gd name="connsiteX7" fmla="*/ 0 w 4533452"/>
              <a:gd name="connsiteY7" fmla="*/ 467813 h 935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4533452" h="935500">
                <a:moveTo>
                  <a:pt x="0" y="467813"/>
                </a:moveTo>
                <a:cubicBezTo>
                  <a:pt x="0" y="209412"/>
                  <a:pt x="209412" y="0"/>
                  <a:pt x="467686" y="0"/>
                </a:cubicBezTo>
                <a:lnTo>
                  <a:pt x="4065766" y="0"/>
                </a:lnTo>
                <a:cubicBezTo>
                  <a:pt x="4324040" y="0"/>
                  <a:pt x="4533452" y="209412"/>
                  <a:pt x="4533452" y="467813"/>
                </a:cubicBezTo>
                <a:lnTo>
                  <a:pt x="4533452" y="467813"/>
                </a:lnTo>
                <a:cubicBezTo>
                  <a:pt x="4533452" y="726088"/>
                  <a:pt x="4324040" y="935500"/>
                  <a:pt x="4065766" y="935500"/>
                </a:cubicBezTo>
                <a:lnTo>
                  <a:pt x="467686" y="935500"/>
                </a:lnTo>
                <a:cubicBezTo>
                  <a:pt x="209412" y="935500"/>
                  <a:pt x="0" y="726088"/>
                  <a:pt x="0" y="467813"/>
                </a:cubicBezTo>
              </a:path>
            </a:pathLst>
          </a:custGeom>
          <a:solidFill>
            <a:srgbClr val="2556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6114451" y="1645851"/>
            <a:ext cx="616813" cy="347497"/>
          </a:xfrm>
          <a:custGeom>
            <a:avLst/>
            <a:gdLst>
              <a:gd name="connsiteX0" fmla="*/ 462610 w 616813"/>
              <a:gd name="connsiteY0" fmla="*/ 0 h 347497"/>
              <a:gd name="connsiteX1" fmla="*/ 616813 w 616813"/>
              <a:gd name="connsiteY1" fmla="*/ 0 h 347497"/>
              <a:gd name="connsiteX2" fmla="*/ 616813 w 616813"/>
              <a:gd name="connsiteY2" fmla="*/ 347497 h 347497"/>
              <a:gd name="connsiteX3" fmla="*/ 462610 w 616813"/>
              <a:gd name="connsiteY3" fmla="*/ 347497 h 347497"/>
              <a:gd name="connsiteX4" fmla="*/ 462610 w 616813"/>
              <a:gd name="connsiteY4" fmla="*/ 194054 h 347497"/>
              <a:gd name="connsiteX5" fmla="*/ 402959 w 616813"/>
              <a:gd name="connsiteY5" fmla="*/ 194054 h 347497"/>
              <a:gd name="connsiteX6" fmla="*/ 402959 w 616813"/>
              <a:gd name="connsiteY6" fmla="*/ 342674 h 347497"/>
              <a:gd name="connsiteX7" fmla="*/ 252183 w 616813"/>
              <a:gd name="connsiteY7" fmla="*/ 342674 h 347497"/>
              <a:gd name="connsiteX8" fmla="*/ 252183 w 616813"/>
              <a:gd name="connsiteY8" fmla="*/ 324271 h 347497"/>
              <a:gd name="connsiteX9" fmla="*/ 149126 w 616813"/>
              <a:gd name="connsiteY9" fmla="*/ 339628 h 347497"/>
              <a:gd name="connsiteX10" fmla="*/ 69296 w 616813"/>
              <a:gd name="connsiteY10" fmla="*/ 342674 h 347497"/>
              <a:gd name="connsiteX11" fmla="*/ 18148 w 616813"/>
              <a:gd name="connsiteY11" fmla="*/ 324905 h 347497"/>
              <a:gd name="connsiteX12" fmla="*/ 0 w 616813"/>
              <a:gd name="connsiteY12" fmla="*/ 275535 h 347497"/>
              <a:gd name="connsiteX13" fmla="*/ 0 w 616813"/>
              <a:gd name="connsiteY13" fmla="*/ 4822 h 347497"/>
              <a:gd name="connsiteX14" fmla="*/ 150776 w 616813"/>
              <a:gd name="connsiteY14" fmla="*/ 4822 h 347497"/>
              <a:gd name="connsiteX15" fmla="*/ 150776 w 616813"/>
              <a:gd name="connsiteY15" fmla="*/ 109021 h 347497"/>
              <a:gd name="connsiteX16" fmla="*/ 252183 w 616813"/>
              <a:gd name="connsiteY16" fmla="*/ 109021 h 347497"/>
              <a:gd name="connsiteX17" fmla="*/ 252183 w 616813"/>
              <a:gd name="connsiteY17" fmla="*/ 4822 h 347497"/>
              <a:gd name="connsiteX18" fmla="*/ 402959 w 616813"/>
              <a:gd name="connsiteY18" fmla="*/ 4822 h 347497"/>
              <a:gd name="connsiteX19" fmla="*/ 402959 w 616813"/>
              <a:gd name="connsiteY19" fmla="*/ 132374 h 347497"/>
              <a:gd name="connsiteX20" fmla="*/ 462610 w 616813"/>
              <a:gd name="connsiteY20" fmla="*/ 132374 h 347497"/>
              <a:gd name="connsiteX21" fmla="*/ 462610 w 616813"/>
              <a:gd name="connsiteY21" fmla="*/ 0 h 3474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616813" h="347497">
                <a:moveTo>
                  <a:pt x="462610" y="0"/>
                </a:moveTo>
                <a:lnTo>
                  <a:pt x="616813" y="0"/>
                </a:lnTo>
                <a:lnTo>
                  <a:pt x="616813" y="347497"/>
                </a:lnTo>
                <a:lnTo>
                  <a:pt x="462610" y="347497"/>
                </a:lnTo>
                <a:lnTo>
                  <a:pt x="462610" y="194054"/>
                </a:lnTo>
                <a:lnTo>
                  <a:pt x="402959" y="194054"/>
                </a:lnTo>
                <a:lnTo>
                  <a:pt x="402959" y="342674"/>
                </a:lnTo>
                <a:lnTo>
                  <a:pt x="252183" y="342674"/>
                </a:lnTo>
                <a:lnTo>
                  <a:pt x="252183" y="324271"/>
                </a:lnTo>
                <a:cubicBezTo>
                  <a:pt x="222484" y="331124"/>
                  <a:pt x="188216" y="336201"/>
                  <a:pt x="149126" y="339628"/>
                </a:cubicBezTo>
                <a:cubicBezTo>
                  <a:pt x="110036" y="343055"/>
                  <a:pt x="83383" y="344070"/>
                  <a:pt x="69296" y="342674"/>
                </a:cubicBezTo>
                <a:cubicBezTo>
                  <a:pt x="47339" y="340897"/>
                  <a:pt x="30333" y="334932"/>
                  <a:pt x="18148" y="324905"/>
                </a:cubicBezTo>
                <a:cubicBezTo>
                  <a:pt x="6091" y="314880"/>
                  <a:pt x="0" y="298381"/>
                  <a:pt x="0" y="275535"/>
                </a:cubicBezTo>
                <a:lnTo>
                  <a:pt x="0" y="4822"/>
                </a:lnTo>
                <a:lnTo>
                  <a:pt x="150776" y="4822"/>
                </a:lnTo>
                <a:lnTo>
                  <a:pt x="150776" y="109021"/>
                </a:lnTo>
                <a:lnTo>
                  <a:pt x="252183" y="109021"/>
                </a:lnTo>
                <a:lnTo>
                  <a:pt x="252183" y="4822"/>
                </a:lnTo>
                <a:lnTo>
                  <a:pt x="402959" y="4822"/>
                </a:lnTo>
                <a:lnTo>
                  <a:pt x="402959" y="132374"/>
                </a:lnTo>
                <a:lnTo>
                  <a:pt x="462610" y="132374"/>
                </a:lnTo>
                <a:lnTo>
                  <a:pt x="462610" y="0"/>
                </a:lnTo>
              </a:path>
            </a:pathLst>
          </a:custGeom>
          <a:solidFill>
            <a:srgbClr val="FFFC8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5867725" y="1645851"/>
            <a:ext cx="220707" cy="357777"/>
          </a:xfrm>
          <a:custGeom>
            <a:avLst/>
            <a:gdLst>
              <a:gd name="connsiteX0" fmla="*/ 0 w 220707"/>
              <a:gd name="connsiteY0" fmla="*/ 0 h 357777"/>
              <a:gd name="connsiteX1" fmla="*/ 154202 w 220707"/>
              <a:gd name="connsiteY1" fmla="*/ 0 h 357777"/>
              <a:gd name="connsiteX2" fmla="*/ 154202 w 220707"/>
              <a:gd name="connsiteY2" fmla="*/ 135801 h 357777"/>
              <a:gd name="connsiteX3" fmla="*/ 220707 w 220707"/>
              <a:gd name="connsiteY3" fmla="*/ 135801 h 357777"/>
              <a:gd name="connsiteX4" fmla="*/ 220707 w 220707"/>
              <a:gd name="connsiteY4" fmla="*/ 197481 h 357777"/>
              <a:gd name="connsiteX5" fmla="*/ 154202 w 220707"/>
              <a:gd name="connsiteY5" fmla="*/ 197481 h 357777"/>
              <a:gd name="connsiteX6" fmla="*/ 154202 w 220707"/>
              <a:gd name="connsiteY6" fmla="*/ 357777 h 357777"/>
              <a:gd name="connsiteX7" fmla="*/ 0 w 220707"/>
              <a:gd name="connsiteY7" fmla="*/ 357777 h 357777"/>
              <a:gd name="connsiteX8" fmla="*/ 0 w 220707"/>
              <a:gd name="connsiteY8" fmla="*/ 0 h 3577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20707" h="357777">
                <a:moveTo>
                  <a:pt x="0" y="0"/>
                </a:moveTo>
                <a:lnTo>
                  <a:pt x="154202" y="0"/>
                </a:lnTo>
                <a:lnTo>
                  <a:pt x="154202" y="135801"/>
                </a:lnTo>
                <a:lnTo>
                  <a:pt x="220707" y="135801"/>
                </a:lnTo>
                <a:lnTo>
                  <a:pt x="220707" y="197481"/>
                </a:lnTo>
                <a:lnTo>
                  <a:pt x="154202" y="197481"/>
                </a:lnTo>
                <a:lnTo>
                  <a:pt x="154202" y="357777"/>
                </a:lnTo>
                <a:lnTo>
                  <a:pt x="0" y="357777"/>
                </a:lnTo>
                <a:lnTo>
                  <a:pt x="0" y="0"/>
                </a:lnTo>
              </a:path>
            </a:pathLst>
          </a:custGeom>
          <a:solidFill>
            <a:srgbClr val="FFFC8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5096073" y="1645851"/>
            <a:ext cx="264493" cy="384556"/>
          </a:xfrm>
          <a:custGeom>
            <a:avLst/>
            <a:gdLst>
              <a:gd name="connsiteX0" fmla="*/ 110290 w 264493"/>
              <a:gd name="connsiteY0" fmla="*/ 0 h 384556"/>
              <a:gd name="connsiteX1" fmla="*/ 264493 w 264493"/>
              <a:gd name="connsiteY1" fmla="*/ 0 h 384556"/>
              <a:gd name="connsiteX2" fmla="*/ 264493 w 264493"/>
              <a:gd name="connsiteY2" fmla="*/ 384556 h 384556"/>
              <a:gd name="connsiteX3" fmla="*/ 110290 w 264493"/>
              <a:gd name="connsiteY3" fmla="*/ 384556 h 384556"/>
              <a:gd name="connsiteX4" fmla="*/ 110290 w 264493"/>
              <a:gd name="connsiteY4" fmla="*/ 247487 h 384556"/>
              <a:gd name="connsiteX5" fmla="*/ 0 w 264493"/>
              <a:gd name="connsiteY5" fmla="*/ 247487 h 384556"/>
              <a:gd name="connsiteX6" fmla="*/ 0 w 264493"/>
              <a:gd name="connsiteY6" fmla="*/ 185805 h 384556"/>
              <a:gd name="connsiteX7" fmla="*/ 110290 w 264493"/>
              <a:gd name="connsiteY7" fmla="*/ 185805 h 384556"/>
              <a:gd name="connsiteX8" fmla="*/ 110290 w 264493"/>
              <a:gd name="connsiteY8" fmla="*/ 0 h 3845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64493" h="384556">
                <a:moveTo>
                  <a:pt x="110290" y="0"/>
                </a:moveTo>
                <a:lnTo>
                  <a:pt x="264493" y="0"/>
                </a:lnTo>
                <a:lnTo>
                  <a:pt x="264493" y="384556"/>
                </a:lnTo>
                <a:lnTo>
                  <a:pt x="110290" y="384556"/>
                </a:lnTo>
                <a:lnTo>
                  <a:pt x="110290" y="247487"/>
                </a:lnTo>
                <a:lnTo>
                  <a:pt x="0" y="247487"/>
                </a:lnTo>
                <a:lnTo>
                  <a:pt x="0" y="185805"/>
                </a:lnTo>
                <a:lnTo>
                  <a:pt x="110290" y="185805"/>
                </a:lnTo>
                <a:lnTo>
                  <a:pt x="110290" y="0"/>
                </a:lnTo>
              </a:path>
            </a:pathLst>
          </a:custGeom>
          <a:solidFill>
            <a:srgbClr val="FFFC8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4510735" y="1645851"/>
            <a:ext cx="154203" cy="440018"/>
          </a:xfrm>
          <a:custGeom>
            <a:avLst/>
            <a:gdLst>
              <a:gd name="connsiteX0" fmla="*/ 0 w 154203"/>
              <a:gd name="connsiteY0" fmla="*/ 0 h 440018"/>
              <a:gd name="connsiteX1" fmla="*/ 154203 w 154203"/>
              <a:gd name="connsiteY1" fmla="*/ 0 h 440018"/>
              <a:gd name="connsiteX2" fmla="*/ 154203 w 154203"/>
              <a:gd name="connsiteY2" fmla="*/ 440018 h 440018"/>
              <a:gd name="connsiteX3" fmla="*/ 0 w 154203"/>
              <a:gd name="connsiteY3" fmla="*/ 440018 h 440018"/>
              <a:gd name="connsiteX4" fmla="*/ 0 w 154203"/>
              <a:gd name="connsiteY4" fmla="*/ 0 h 4400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4203" h="440018">
                <a:moveTo>
                  <a:pt x="0" y="0"/>
                </a:moveTo>
                <a:lnTo>
                  <a:pt x="154203" y="0"/>
                </a:lnTo>
                <a:lnTo>
                  <a:pt x="154203" y="440018"/>
                </a:lnTo>
                <a:lnTo>
                  <a:pt x="0" y="440018"/>
                </a:lnTo>
                <a:lnTo>
                  <a:pt x="0" y="0"/>
                </a:lnTo>
              </a:path>
            </a:pathLst>
          </a:custGeom>
          <a:solidFill>
            <a:srgbClr val="FFFC8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4033022" y="1645851"/>
            <a:ext cx="451060" cy="375672"/>
          </a:xfrm>
          <a:custGeom>
            <a:avLst/>
            <a:gdLst>
              <a:gd name="connsiteX0" fmla="*/ 141257 w 451060"/>
              <a:gd name="connsiteY0" fmla="*/ 0 h 375672"/>
              <a:gd name="connsiteX1" fmla="*/ 307771 w 451060"/>
              <a:gd name="connsiteY1" fmla="*/ 0 h 375672"/>
              <a:gd name="connsiteX2" fmla="*/ 307771 w 451060"/>
              <a:gd name="connsiteY2" fmla="*/ 132374 h 375672"/>
              <a:gd name="connsiteX3" fmla="*/ 342420 w 451060"/>
              <a:gd name="connsiteY3" fmla="*/ 247868 h 375672"/>
              <a:gd name="connsiteX4" fmla="*/ 451060 w 451060"/>
              <a:gd name="connsiteY4" fmla="*/ 307137 h 375672"/>
              <a:gd name="connsiteX5" fmla="*/ 451060 w 451060"/>
              <a:gd name="connsiteY5" fmla="*/ 361966 h 375672"/>
              <a:gd name="connsiteX6" fmla="*/ 326301 w 451060"/>
              <a:gd name="connsiteY6" fmla="*/ 347878 h 375672"/>
              <a:gd name="connsiteX7" fmla="*/ 224895 w 451060"/>
              <a:gd name="connsiteY7" fmla="*/ 277566 h 375672"/>
              <a:gd name="connsiteX8" fmla="*/ 123362 w 451060"/>
              <a:gd name="connsiteY8" fmla="*/ 354096 h 375672"/>
              <a:gd name="connsiteX9" fmla="*/ 0 w 451060"/>
              <a:gd name="connsiteY9" fmla="*/ 375672 h 375672"/>
              <a:gd name="connsiteX10" fmla="*/ 0 w 451060"/>
              <a:gd name="connsiteY10" fmla="*/ 322113 h 375672"/>
              <a:gd name="connsiteX11" fmla="*/ 103944 w 451060"/>
              <a:gd name="connsiteY11" fmla="*/ 254341 h 375672"/>
              <a:gd name="connsiteX12" fmla="*/ 141257 w 451060"/>
              <a:gd name="connsiteY12" fmla="*/ 135039 h 375672"/>
              <a:gd name="connsiteX13" fmla="*/ 141257 w 451060"/>
              <a:gd name="connsiteY13" fmla="*/ 0 h 3756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451060" h="375672">
                <a:moveTo>
                  <a:pt x="141257" y="0"/>
                </a:moveTo>
                <a:lnTo>
                  <a:pt x="307771" y="0"/>
                </a:lnTo>
                <a:lnTo>
                  <a:pt x="307771" y="132374"/>
                </a:lnTo>
                <a:cubicBezTo>
                  <a:pt x="307771" y="178064"/>
                  <a:pt x="319321" y="216519"/>
                  <a:pt x="342420" y="247868"/>
                </a:cubicBezTo>
                <a:cubicBezTo>
                  <a:pt x="365519" y="279089"/>
                  <a:pt x="401690" y="298887"/>
                  <a:pt x="451060" y="307137"/>
                </a:cubicBezTo>
                <a:lnTo>
                  <a:pt x="451060" y="361966"/>
                </a:lnTo>
                <a:cubicBezTo>
                  <a:pt x="415397" y="368311"/>
                  <a:pt x="373768" y="363615"/>
                  <a:pt x="326301" y="347878"/>
                </a:cubicBezTo>
                <a:cubicBezTo>
                  <a:pt x="278708" y="332140"/>
                  <a:pt x="244948" y="308661"/>
                  <a:pt x="224895" y="277566"/>
                </a:cubicBezTo>
                <a:cubicBezTo>
                  <a:pt x="203320" y="309548"/>
                  <a:pt x="169560" y="335058"/>
                  <a:pt x="123362" y="354096"/>
                </a:cubicBezTo>
                <a:cubicBezTo>
                  <a:pt x="77291" y="373006"/>
                  <a:pt x="36171" y="380241"/>
                  <a:pt x="0" y="375672"/>
                </a:cubicBezTo>
                <a:lnTo>
                  <a:pt x="0" y="322113"/>
                </a:lnTo>
                <a:cubicBezTo>
                  <a:pt x="44420" y="312087"/>
                  <a:pt x="78941" y="289496"/>
                  <a:pt x="103944" y="254341"/>
                </a:cubicBezTo>
                <a:cubicBezTo>
                  <a:pt x="128819" y="219185"/>
                  <a:pt x="141257" y="179333"/>
                  <a:pt x="141257" y="135039"/>
                </a:cubicBezTo>
                <a:lnTo>
                  <a:pt x="141257" y="0"/>
                </a:lnTo>
              </a:path>
            </a:pathLst>
          </a:custGeom>
          <a:solidFill>
            <a:srgbClr val="FFFC8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4805435" y="1638997"/>
            <a:ext cx="283023" cy="58255"/>
          </a:xfrm>
          <a:custGeom>
            <a:avLst/>
            <a:gdLst>
              <a:gd name="connsiteX0" fmla="*/ 0 w 283023"/>
              <a:gd name="connsiteY0" fmla="*/ 0 h 58255"/>
              <a:gd name="connsiteX1" fmla="*/ 283023 w 283023"/>
              <a:gd name="connsiteY1" fmla="*/ 0 h 58255"/>
              <a:gd name="connsiteX2" fmla="*/ 283023 w 283023"/>
              <a:gd name="connsiteY2" fmla="*/ 58255 h 58255"/>
              <a:gd name="connsiteX3" fmla="*/ 0 w 283023"/>
              <a:gd name="connsiteY3" fmla="*/ 58255 h 58255"/>
              <a:gd name="connsiteX4" fmla="*/ 0 w 283023"/>
              <a:gd name="connsiteY4" fmla="*/ 0 h 582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3023" h="58255">
                <a:moveTo>
                  <a:pt x="0" y="0"/>
                </a:moveTo>
                <a:lnTo>
                  <a:pt x="283023" y="0"/>
                </a:lnTo>
                <a:lnTo>
                  <a:pt x="283023" y="58255"/>
                </a:lnTo>
                <a:lnTo>
                  <a:pt x="0" y="58255"/>
                </a:lnTo>
                <a:lnTo>
                  <a:pt x="0" y="0"/>
                </a:lnTo>
              </a:path>
            </a:pathLst>
          </a:custGeom>
          <a:solidFill>
            <a:srgbClr val="FFFC8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6339088" y="2124068"/>
            <a:ext cx="237468" cy="99130"/>
          </a:xfrm>
          <a:custGeom>
            <a:avLst/>
            <a:gdLst>
              <a:gd name="connsiteX0" fmla="*/ 6350 w 237468"/>
              <a:gd name="connsiteY0" fmla="*/ 6350 h 99130"/>
              <a:gd name="connsiteX1" fmla="*/ 6350 w 237468"/>
              <a:gd name="connsiteY1" fmla="*/ 39983 h 99130"/>
              <a:gd name="connsiteX2" fmla="*/ 118797 w 237468"/>
              <a:gd name="connsiteY2" fmla="*/ 92780 h 99130"/>
              <a:gd name="connsiteX3" fmla="*/ 231118 w 237468"/>
              <a:gd name="connsiteY3" fmla="*/ 39983 h 99130"/>
              <a:gd name="connsiteX4" fmla="*/ 231118 w 237468"/>
              <a:gd name="connsiteY4" fmla="*/ 6350 h 99130"/>
              <a:gd name="connsiteX5" fmla="*/ 6350 w 237468"/>
              <a:gd name="connsiteY5" fmla="*/ 6350 h 991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37468" h="99130">
                <a:moveTo>
                  <a:pt x="6350" y="6350"/>
                </a:moveTo>
                <a:lnTo>
                  <a:pt x="6350" y="39983"/>
                </a:lnTo>
                <a:cubicBezTo>
                  <a:pt x="6350" y="75138"/>
                  <a:pt x="43789" y="92780"/>
                  <a:pt x="118797" y="92780"/>
                </a:cubicBezTo>
                <a:cubicBezTo>
                  <a:pt x="193679" y="92780"/>
                  <a:pt x="231118" y="75138"/>
                  <a:pt x="231118" y="39983"/>
                </a:cubicBezTo>
                <a:lnTo>
                  <a:pt x="231118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4969026" y="2078886"/>
            <a:ext cx="246480" cy="148373"/>
          </a:xfrm>
          <a:custGeom>
            <a:avLst/>
            <a:gdLst>
              <a:gd name="connsiteX0" fmla="*/ 124255 w 246480"/>
              <a:gd name="connsiteY0" fmla="*/ 6350 h 148373"/>
              <a:gd name="connsiteX1" fmla="*/ 84530 w 246480"/>
              <a:gd name="connsiteY1" fmla="*/ 7999 h 148373"/>
              <a:gd name="connsiteX2" fmla="*/ 47852 w 246480"/>
              <a:gd name="connsiteY2" fmla="*/ 15868 h 148373"/>
              <a:gd name="connsiteX3" fmla="*/ 17010 w 246480"/>
              <a:gd name="connsiteY3" fmla="*/ 36810 h 148373"/>
              <a:gd name="connsiteX4" fmla="*/ 6350 w 246480"/>
              <a:gd name="connsiteY4" fmla="*/ 74122 h 148373"/>
              <a:gd name="connsiteX5" fmla="*/ 17010 w 246480"/>
              <a:gd name="connsiteY5" fmla="*/ 111562 h 148373"/>
              <a:gd name="connsiteX6" fmla="*/ 47471 w 246480"/>
              <a:gd name="connsiteY6" fmla="*/ 132377 h 148373"/>
              <a:gd name="connsiteX7" fmla="*/ 83515 w 246480"/>
              <a:gd name="connsiteY7" fmla="*/ 140373 h 148373"/>
              <a:gd name="connsiteX8" fmla="*/ 122859 w 246480"/>
              <a:gd name="connsiteY8" fmla="*/ 142023 h 148373"/>
              <a:gd name="connsiteX9" fmla="*/ 162711 w 246480"/>
              <a:gd name="connsiteY9" fmla="*/ 140373 h 148373"/>
              <a:gd name="connsiteX10" fmla="*/ 199009 w 246480"/>
              <a:gd name="connsiteY10" fmla="*/ 132377 h 148373"/>
              <a:gd name="connsiteX11" fmla="*/ 229469 w 246480"/>
              <a:gd name="connsiteY11" fmla="*/ 111562 h 148373"/>
              <a:gd name="connsiteX12" fmla="*/ 240130 w 246480"/>
              <a:gd name="connsiteY12" fmla="*/ 74122 h 148373"/>
              <a:gd name="connsiteX13" fmla="*/ 229850 w 246480"/>
              <a:gd name="connsiteY13" fmla="*/ 36810 h 148373"/>
              <a:gd name="connsiteX14" fmla="*/ 199644 w 246480"/>
              <a:gd name="connsiteY14" fmla="*/ 15868 h 148373"/>
              <a:gd name="connsiteX15" fmla="*/ 163726 w 246480"/>
              <a:gd name="connsiteY15" fmla="*/ 7999 h 148373"/>
              <a:gd name="connsiteX16" fmla="*/ 124255 w 246480"/>
              <a:gd name="connsiteY16" fmla="*/ 6350 h 1483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246480" h="148373">
                <a:moveTo>
                  <a:pt x="124255" y="6350"/>
                </a:moveTo>
                <a:cubicBezTo>
                  <a:pt x="108771" y="6350"/>
                  <a:pt x="95445" y="6856"/>
                  <a:pt x="84530" y="7999"/>
                </a:cubicBezTo>
                <a:cubicBezTo>
                  <a:pt x="73615" y="9142"/>
                  <a:pt x="61304" y="11807"/>
                  <a:pt x="47852" y="15868"/>
                </a:cubicBezTo>
                <a:cubicBezTo>
                  <a:pt x="34399" y="20056"/>
                  <a:pt x="24118" y="27037"/>
                  <a:pt x="17010" y="36810"/>
                </a:cubicBezTo>
                <a:cubicBezTo>
                  <a:pt x="9903" y="46708"/>
                  <a:pt x="6350" y="59147"/>
                  <a:pt x="6350" y="74122"/>
                </a:cubicBezTo>
                <a:cubicBezTo>
                  <a:pt x="6350" y="89225"/>
                  <a:pt x="9903" y="101664"/>
                  <a:pt x="17010" y="111562"/>
                </a:cubicBezTo>
                <a:cubicBezTo>
                  <a:pt x="24118" y="121336"/>
                  <a:pt x="34271" y="128316"/>
                  <a:pt x="47471" y="132377"/>
                </a:cubicBezTo>
                <a:cubicBezTo>
                  <a:pt x="60797" y="136566"/>
                  <a:pt x="72727" y="139231"/>
                  <a:pt x="83515" y="140373"/>
                </a:cubicBezTo>
                <a:cubicBezTo>
                  <a:pt x="94303" y="141516"/>
                  <a:pt x="107375" y="142023"/>
                  <a:pt x="122859" y="142023"/>
                </a:cubicBezTo>
                <a:cubicBezTo>
                  <a:pt x="138470" y="142023"/>
                  <a:pt x="151669" y="141516"/>
                  <a:pt x="162711" y="140373"/>
                </a:cubicBezTo>
                <a:cubicBezTo>
                  <a:pt x="173626" y="139231"/>
                  <a:pt x="185683" y="136566"/>
                  <a:pt x="199009" y="132377"/>
                </a:cubicBezTo>
                <a:cubicBezTo>
                  <a:pt x="212209" y="128316"/>
                  <a:pt x="222362" y="121336"/>
                  <a:pt x="229469" y="111562"/>
                </a:cubicBezTo>
                <a:cubicBezTo>
                  <a:pt x="236576" y="101664"/>
                  <a:pt x="240130" y="89225"/>
                  <a:pt x="240130" y="74122"/>
                </a:cubicBezTo>
                <a:cubicBezTo>
                  <a:pt x="240130" y="59147"/>
                  <a:pt x="236703" y="46708"/>
                  <a:pt x="229850" y="36810"/>
                </a:cubicBezTo>
                <a:cubicBezTo>
                  <a:pt x="222996" y="27037"/>
                  <a:pt x="212969" y="20056"/>
                  <a:pt x="199644" y="15868"/>
                </a:cubicBezTo>
                <a:cubicBezTo>
                  <a:pt x="186444" y="11807"/>
                  <a:pt x="174387" y="9142"/>
                  <a:pt x="163726" y="7999"/>
                </a:cubicBezTo>
                <a:cubicBezTo>
                  <a:pt x="152938" y="6856"/>
                  <a:pt x="139866" y="6350"/>
                  <a:pt x="124255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5631149" y="2057564"/>
            <a:ext cx="246353" cy="169695"/>
          </a:xfrm>
          <a:custGeom>
            <a:avLst/>
            <a:gdLst>
              <a:gd name="connsiteX0" fmla="*/ 124255 w 246353"/>
              <a:gd name="connsiteY0" fmla="*/ 6350 h 169695"/>
              <a:gd name="connsiteX1" fmla="*/ 84403 w 246353"/>
              <a:gd name="connsiteY1" fmla="*/ 8761 h 169695"/>
              <a:gd name="connsiteX2" fmla="*/ 47851 w 246353"/>
              <a:gd name="connsiteY2" fmla="*/ 18406 h 169695"/>
              <a:gd name="connsiteX3" fmla="*/ 17264 w 246353"/>
              <a:gd name="connsiteY3" fmla="*/ 42394 h 169695"/>
              <a:gd name="connsiteX4" fmla="*/ 6350 w 246353"/>
              <a:gd name="connsiteY4" fmla="*/ 84529 h 169695"/>
              <a:gd name="connsiteX5" fmla="*/ 122859 w 246353"/>
              <a:gd name="connsiteY5" fmla="*/ 163345 h 169695"/>
              <a:gd name="connsiteX6" fmla="*/ 240003 w 246353"/>
              <a:gd name="connsiteY6" fmla="*/ 84529 h 169695"/>
              <a:gd name="connsiteX7" fmla="*/ 229469 w 246353"/>
              <a:gd name="connsiteY7" fmla="*/ 42394 h 169695"/>
              <a:gd name="connsiteX8" fmla="*/ 199643 w 246353"/>
              <a:gd name="connsiteY8" fmla="*/ 18406 h 169695"/>
              <a:gd name="connsiteX9" fmla="*/ 163599 w 246353"/>
              <a:gd name="connsiteY9" fmla="*/ 8761 h 169695"/>
              <a:gd name="connsiteX10" fmla="*/ 124255 w 246353"/>
              <a:gd name="connsiteY10" fmla="*/ 6350 h 1696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353" h="169695">
                <a:moveTo>
                  <a:pt x="124255" y="6350"/>
                </a:moveTo>
                <a:cubicBezTo>
                  <a:pt x="109152" y="6350"/>
                  <a:pt x="95826" y="7238"/>
                  <a:pt x="84403" y="8761"/>
                </a:cubicBezTo>
                <a:cubicBezTo>
                  <a:pt x="72981" y="10410"/>
                  <a:pt x="60796" y="13584"/>
                  <a:pt x="47851" y="18406"/>
                </a:cubicBezTo>
                <a:cubicBezTo>
                  <a:pt x="34779" y="23230"/>
                  <a:pt x="24626" y="31225"/>
                  <a:pt x="17264" y="42394"/>
                </a:cubicBezTo>
                <a:cubicBezTo>
                  <a:pt x="10030" y="53562"/>
                  <a:pt x="6350" y="67650"/>
                  <a:pt x="6350" y="84529"/>
                </a:cubicBezTo>
                <a:cubicBezTo>
                  <a:pt x="6350" y="137074"/>
                  <a:pt x="45186" y="163345"/>
                  <a:pt x="122859" y="163345"/>
                </a:cubicBezTo>
                <a:cubicBezTo>
                  <a:pt x="200912" y="163345"/>
                  <a:pt x="240003" y="137074"/>
                  <a:pt x="240003" y="84529"/>
                </a:cubicBezTo>
                <a:cubicBezTo>
                  <a:pt x="240003" y="67650"/>
                  <a:pt x="236449" y="53562"/>
                  <a:pt x="229469" y="42394"/>
                </a:cubicBezTo>
                <a:cubicBezTo>
                  <a:pt x="222362" y="31225"/>
                  <a:pt x="212335" y="23230"/>
                  <a:pt x="199643" y="18406"/>
                </a:cubicBezTo>
                <a:cubicBezTo>
                  <a:pt x="186825" y="13584"/>
                  <a:pt x="174768" y="10410"/>
                  <a:pt x="163599" y="8761"/>
                </a:cubicBezTo>
                <a:cubicBezTo>
                  <a:pt x="152431" y="7238"/>
                  <a:pt x="139231" y="6350"/>
                  <a:pt x="124255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4118559" y="2043222"/>
            <a:ext cx="570624" cy="228585"/>
          </a:xfrm>
          <a:custGeom>
            <a:avLst/>
            <a:gdLst>
              <a:gd name="connsiteX0" fmla="*/ 6350 w 570624"/>
              <a:gd name="connsiteY0" fmla="*/ 6350 h 228585"/>
              <a:gd name="connsiteX1" fmla="*/ 191394 w 570624"/>
              <a:gd name="connsiteY1" fmla="*/ 6350 h 228585"/>
              <a:gd name="connsiteX2" fmla="*/ 191394 w 570624"/>
              <a:gd name="connsiteY2" fmla="*/ 124255 h 228585"/>
              <a:gd name="connsiteX3" fmla="*/ 195455 w 570624"/>
              <a:gd name="connsiteY3" fmla="*/ 148242 h 228585"/>
              <a:gd name="connsiteX4" fmla="*/ 215381 w 570624"/>
              <a:gd name="connsiteY4" fmla="*/ 159156 h 228585"/>
              <a:gd name="connsiteX5" fmla="*/ 390145 w 570624"/>
              <a:gd name="connsiteY5" fmla="*/ 159156 h 228585"/>
              <a:gd name="connsiteX6" fmla="*/ 543713 w 570624"/>
              <a:gd name="connsiteY6" fmla="*/ 105726 h 228585"/>
              <a:gd name="connsiteX7" fmla="*/ 564274 w 570624"/>
              <a:gd name="connsiteY7" fmla="*/ 174260 h 228585"/>
              <a:gd name="connsiteX8" fmla="*/ 426443 w 570624"/>
              <a:gd name="connsiteY8" fmla="*/ 209923 h 228585"/>
              <a:gd name="connsiteX9" fmla="*/ 283915 w 570624"/>
              <a:gd name="connsiteY9" fmla="*/ 222235 h 228585"/>
              <a:gd name="connsiteX10" fmla="*/ 185175 w 570624"/>
              <a:gd name="connsiteY10" fmla="*/ 219188 h 228585"/>
              <a:gd name="connsiteX11" fmla="*/ 108517 w 570624"/>
              <a:gd name="connsiteY11" fmla="*/ 208147 h 228585"/>
              <a:gd name="connsiteX12" fmla="*/ 51532 w 570624"/>
              <a:gd name="connsiteY12" fmla="*/ 186571 h 228585"/>
              <a:gd name="connsiteX13" fmla="*/ 18407 w 570624"/>
              <a:gd name="connsiteY13" fmla="*/ 150907 h 228585"/>
              <a:gd name="connsiteX14" fmla="*/ 6350 w 570624"/>
              <a:gd name="connsiteY14" fmla="*/ 98871 h 228585"/>
              <a:gd name="connsiteX15" fmla="*/ 6350 w 570624"/>
              <a:gd name="connsiteY15" fmla="*/ 6350 h 2285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570624" h="228585">
                <a:moveTo>
                  <a:pt x="6350" y="6350"/>
                </a:moveTo>
                <a:lnTo>
                  <a:pt x="191394" y="6350"/>
                </a:lnTo>
                <a:lnTo>
                  <a:pt x="191394" y="124255"/>
                </a:lnTo>
                <a:cubicBezTo>
                  <a:pt x="191394" y="134789"/>
                  <a:pt x="192790" y="142785"/>
                  <a:pt x="195455" y="148242"/>
                </a:cubicBezTo>
                <a:cubicBezTo>
                  <a:pt x="198247" y="153699"/>
                  <a:pt x="204847" y="157381"/>
                  <a:pt x="215381" y="159156"/>
                </a:cubicBezTo>
                <a:cubicBezTo>
                  <a:pt x="272493" y="169691"/>
                  <a:pt x="330748" y="169691"/>
                  <a:pt x="390145" y="159156"/>
                </a:cubicBezTo>
                <a:cubicBezTo>
                  <a:pt x="449541" y="148623"/>
                  <a:pt x="500689" y="130854"/>
                  <a:pt x="543713" y="105726"/>
                </a:cubicBezTo>
                <a:lnTo>
                  <a:pt x="564274" y="174260"/>
                </a:lnTo>
                <a:cubicBezTo>
                  <a:pt x="523534" y="189744"/>
                  <a:pt x="477590" y="201674"/>
                  <a:pt x="426443" y="209923"/>
                </a:cubicBezTo>
                <a:cubicBezTo>
                  <a:pt x="375295" y="218173"/>
                  <a:pt x="327829" y="222235"/>
                  <a:pt x="283915" y="222235"/>
                </a:cubicBezTo>
                <a:cubicBezTo>
                  <a:pt x="245586" y="222235"/>
                  <a:pt x="212589" y="221219"/>
                  <a:pt x="185175" y="219188"/>
                </a:cubicBezTo>
                <a:cubicBezTo>
                  <a:pt x="157761" y="217158"/>
                  <a:pt x="132250" y="213477"/>
                  <a:pt x="108517" y="208147"/>
                </a:cubicBezTo>
                <a:cubicBezTo>
                  <a:pt x="84657" y="202943"/>
                  <a:pt x="65746" y="195709"/>
                  <a:pt x="51532" y="186571"/>
                </a:cubicBezTo>
                <a:cubicBezTo>
                  <a:pt x="37444" y="177433"/>
                  <a:pt x="26402" y="165630"/>
                  <a:pt x="18407" y="150907"/>
                </a:cubicBezTo>
                <a:cubicBezTo>
                  <a:pt x="10410" y="136312"/>
                  <a:pt x="6350" y="118924"/>
                  <a:pt x="6350" y="98871"/>
                </a:cubicBez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4810127" y="2030150"/>
            <a:ext cx="564405" cy="245718"/>
          </a:xfrm>
          <a:custGeom>
            <a:avLst/>
            <a:gdLst>
              <a:gd name="connsiteX0" fmla="*/ 281758 w 564405"/>
              <a:gd name="connsiteY0" fmla="*/ 6350 h 245718"/>
              <a:gd name="connsiteX1" fmla="*/ 336332 w 564405"/>
              <a:gd name="connsiteY1" fmla="*/ 6730 h 245718"/>
              <a:gd name="connsiteX2" fmla="*/ 389383 w 564405"/>
              <a:gd name="connsiteY2" fmla="*/ 9142 h 245718"/>
              <a:gd name="connsiteX3" fmla="*/ 442815 w 564405"/>
              <a:gd name="connsiteY3" fmla="*/ 15614 h 245718"/>
              <a:gd name="connsiteX4" fmla="*/ 487362 w 564405"/>
              <a:gd name="connsiteY4" fmla="*/ 28687 h 245718"/>
              <a:gd name="connsiteX5" fmla="*/ 525437 w 564405"/>
              <a:gd name="connsiteY5" fmla="*/ 49247 h 245718"/>
              <a:gd name="connsiteX6" fmla="*/ 548409 w 564405"/>
              <a:gd name="connsiteY6" fmla="*/ 80088 h 245718"/>
              <a:gd name="connsiteX7" fmla="*/ 558055 w 564405"/>
              <a:gd name="connsiteY7" fmla="*/ 122858 h 245718"/>
              <a:gd name="connsiteX8" fmla="*/ 549425 w 564405"/>
              <a:gd name="connsiteY8" fmla="*/ 165375 h 245718"/>
              <a:gd name="connsiteX9" fmla="*/ 528484 w 564405"/>
              <a:gd name="connsiteY9" fmla="*/ 196217 h 245718"/>
              <a:gd name="connsiteX10" fmla="*/ 492566 w 564405"/>
              <a:gd name="connsiteY10" fmla="*/ 217157 h 245718"/>
              <a:gd name="connsiteX11" fmla="*/ 449668 w 564405"/>
              <a:gd name="connsiteY11" fmla="*/ 229848 h 245718"/>
              <a:gd name="connsiteX12" fmla="*/ 396998 w 564405"/>
              <a:gd name="connsiteY12" fmla="*/ 236322 h 245718"/>
              <a:gd name="connsiteX13" fmla="*/ 341789 w 564405"/>
              <a:gd name="connsiteY13" fmla="*/ 239114 h 245718"/>
              <a:gd name="connsiteX14" fmla="*/ 281758 w 564405"/>
              <a:gd name="connsiteY14" fmla="*/ 239368 h 245718"/>
              <a:gd name="connsiteX15" fmla="*/ 227311 w 564405"/>
              <a:gd name="connsiteY15" fmla="*/ 239114 h 245718"/>
              <a:gd name="connsiteX16" fmla="*/ 174260 w 564405"/>
              <a:gd name="connsiteY16" fmla="*/ 236322 h 245718"/>
              <a:gd name="connsiteX17" fmla="*/ 121082 w 564405"/>
              <a:gd name="connsiteY17" fmla="*/ 229848 h 245718"/>
              <a:gd name="connsiteX18" fmla="*/ 76534 w 564405"/>
              <a:gd name="connsiteY18" fmla="*/ 217157 h 245718"/>
              <a:gd name="connsiteX19" fmla="*/ 38840 w 564405"/>
              <a:gd name="connsiteY19" fmla="*/ 196597 h 245718"/>
              <a:gd name="connsiteX20" fmla="*/ 15868 w 564405"/>
              <a:gd name="connsiteY20" fmla="*/ 165757 h 245718"/>
              <a:gd name="connsiteX21" fmla="*/ 6350 w 564405"/>
              <a:gd name="connsiteY21" fmla="*/ 122858 h 245718"/>
              <a:gd name="connsiteX22" fmla="*/ 15868 w 564405"/>
              <a:gd name="connsiteY22" fmla="*/ 80088 h 245718"/>
              <a:gd name="connsiteX23" fmla="*/ 38840 w 564405"/>
              <a:gd name="connsiteY23" fmla="*/ 49247 h 245718"/>
              <a:gd name="connsiteX24" fmla="*/ 76534 w 564405"/>
              <a:gd name="connsiteY24" fmla="*/ 28687 h 245718"/>
              <a:gd name="connsiteX25" fmla="*/ 121082 w 564405"/>
              <a:gd name="connsiteY25" fmla="*/ 15995 h 245718"/>
              <a:gd name="connsiteX26" fmla="*/ 174260 w 564405"/>
              <a:gd name="connsiteY26" fmla="*/ 9522 h 245718"/>
              <a:gd name="connsiteX27" fmla="*/ 227311 w 564405"/>
              <a:gd name="connsiteY27" fmla="*/ 6730 h 245718"/>
              <a:gd name="connsiteX28" fmla="*/ 281758 w 564405"/>
              <a:gd name="connsiteY28" fmla="*/ 6350 h 2457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</a:cxnLst>
            <a:rect l="l" t="t" r="r" b="b"/>
            <a:pathLst>
              <a:path w="564405" h="245718">
                <a:moveTo>
                  <a:pt x="281758" y="6350"/>
                </a:moveTo>
                <a:cubicBezTo>
                  <a:pt x="305111" y="6350"/>
                  <a:pt x="323260" y="6476"/>
                  <a:pt x="336332" y="6730"/>
                </a:cubicBezTo>
                <a:cubicBezTo>
                  <a:pt x="349277" y="6984"/>
                  <a:pt x="367045" y="7745"/>
                  <a:pt x="389383" y="9142"/>
                </a:cubicBezTo>
                <a:cubicBezTo>
                  <a:pt x="411847" y="10538"/>
                  <a:pt x="429615" y="12696"/>
                  <a:pt x="442815" y="15614"/>
                </a:cubicBezTo>
                <a:cubicBezTo>
                  <a:pt x="456141" y="18660"/>
                  <a:pt x="470991" y="22975"/>
                  <a:pt x="487362" y="28687"/>
                </a:cubicBezTo>
                <a:cubicBezTo>
                  <a:pt x="503862" y="34397"/>
                  <a:pt x="516553" y="41252"/>
                  <a:pt x="525437" y="49247"/>
                </a:cubicBezTo>
                <a:cubicBezTo>
                  <a:pt x="534322" y="57243"/>
                  <a:pt x="542064" y="67523"/>
                  <a:pt x="548409" y="80088"/>
                </a:cubicBezTo>
                <a:cubicBezTo>
                  <a:pt x="554755" y="92653"/>
                  <a:pt x="558055" y="106867"/>
                  <a:pt x="558055" y="122858"/>
                </a:cubicBezTo>
                <a:cubicBezTo>
                  <a:pt x="558055" y="138851"/>
                  <a:pt x="555136" y="153065"/>
                  <a:pt x="549425" y="165375"/>
                </a:cubicBezTo>
                <a:cubicBezTo>
                  <a:pt x="543713" y="177687"/>
                  <a:pt x="536733" y="187966"/>
                  <a:pt x="528484" y="196217"/>
                </a:cubicBezTo>
                <a:cubicBezTo>
                  <a:pt x="520361" y="204465"/>
                  <a:pt x="508303" y="211446"/>
                  <a:pt x="492566" y="217157"/>
                </a:cubicBezTo>
                <a:cubicBezTo>
                  <a:pt x="476829" y="222869"/>
                  <a:pt x="462487" y="227057"/>
                  <a:pt x="449668" y="229848"/>
                </a:cubicBezTo>
                <a:cubicBezTo>
                  <a:pt x="436977" y="232514"/>
                  <a:pt x="419336" y="234799"/>
                  <a:pt x="396998" y="236322"/>
                </a:cubicBezTo>
                <a:cubicBezTo>
                  <a:pt x="374534" y="237972"/>
                  <a:pt x="356131" y="238860"/>
                  <a:pt x="341789" y="239114"/>
                </a:cubicBezTo>
                <a:cubicBezTo>
                  <a:pt x="327448" y="239368"/>
                  <a:pt x="307395" y="239368"/>
                  <a:pt x="281758" y="239368"/>
                </a:cubicBezTo>
                <a:cubicBezTo>
                  <a:pt x="258913" y="239368"/>
                  <a:pt x="240764" y="239368"/>
                  <a:pt x="227311" y="239114"/>
                </a:cubicBezTo>
                <a:cubicBezTo>
                  <a:pt x="213857" y="238860"/>
                  <a:pt x="196089" y="237972"/>
                  <a:pt x="174260" y="236322"/>
                </a:cubicBezTo>
                <a:cubicBezTo>
                  <a:pt x="152303" y="234799"/>
                  <a:pt x="134535" y="232514"/>
                  <a:pt x="121082" y="229848"/>
                </a:cubicBezTo>
                <a:cubicBezTo>
                  <a:pt x="107628" y="227057"/>
                  <a:pt x="92779" y="222869"/>
                  <a:pt x="76534" y="217157"/>
                </a:cubicBezTo>
                <a:cubicBezTo>
                  <a:pt x="60289" y="211446"/>
                  <a:pt x="47724" y="204592"/>
                  <a:pt x="38840" y="196597"/>
                </a:cubicBezTo>
                <a:cubicBezTo>
                  <a:pt x="29955" y="188601"/>
                  <a:pt x="22341" y="178321"/>
                  <a:pt x="15868" y="165757"/>
                </a:cubicBezTo>
                <a:cubicBezTo>
                  <a:pt x="9522" y="153191"/>
                  <a:pt x="6350" y="138851"/>
                  <a:pt x="6350" y="122858"/>
                </a:cubicBezTo>
                <a:cubicBezTo>
                  <a:pt x="6350" y="106867"/>
                  <a:pt x="9522" y="92653"/>
                  <a:pt x="15868" y="80088"/>
                </a:cubicBezTo>
                <a:cubicBezTo>
                  <a:pt x="22341" y="67523"/>
                  <a:pt x="29955" y="57243"/>
                  <a:pt x="38840" y="49247"/>
                </a:cubicBezTo>
                <a:cubicBezTo>
                  <a:pt x="47724" y="41252"/>
                  <a:pt x="60289" y="34397"/>
                  <a:pt x="76534" y="28687"/>
                </a:cubicBezTo>
                <a:cubicBezTo>
                  <a:pt x="92779" y="22975"/>
                  <a:pt x="107628" y="18788"/>
                  <a:pt x="121082" y="15995"/>
                </a:cubicBezTo>
                <a:cubicBezTo>
                  <a:pt x="134535" y="13203"/>
                  <a:pt x="152303" y="11045"/>
                  <a:pt x="174260" y="9522"/>
                </a:cubicBezTo>
                <a:cubicBezTo>
                  <a:pt x="196089" y="7872"/>
                  <a:pt x="213857" y="6984"/>
                  <a:pt x="227311" y="6730"/>
                </a:cubicBezTo>
                <a:cubicBezTo>
                  <a:pt x="240764" y="6476"/>
                  <a:pt x="258913" y="6350"/>
                  <a:pt x="281758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0" name="Freeform 3"/>
          <p:cNvSpPr/>
          <p:nvPr/>
        </p:nvSpPr>
        <p:spPr>
          <a:xfrm>
            <a:off x="6178031" y="2010351"/>
            <a:ext cx="559582" cy="265517"/>
          </a:xfrm>
          <a:custGeom>
            <a:avLst/>
            <a:gdLst>
              <a:gd name="connsiteX0" fmla="*/ 6350 w 559582"/>
              <a:gd name="connsiteY0" fmla="*/ 6350 h 265517"/>
              <a:gd name="connsiteX1" fmla="*/ 167407 w 559582"/>
              <a:gd name="connsiteY1" fmla="*/ 6350 h 265517"/>
              <a:gd name="connsiteX2" fmla="*/ 167407 w 559582"/>
              <a:gd name="connsiteY2" fmla="*/ 61811 h 265517"/>
              <a:gd name="connsiteX3" fmla="*/ 392176 w 559582"/>
              <a:gd name="connsiteY3" fmla="*/ 61811 h 265517"/>
              <a:gd name="connsiteX4" fmla="*/ 392176 w 559582"/>
              <a:gd name="connsiteY4" fmla="*/ 6350 h 265517"/>
              <a:gd name="connsiteX5" fmla="*/ 553232 w 559582"/>
              <a:gd name="connsiteY5" fmla="*/ 6350 h 265517"/>
              <a:gd name="connsiteX6" fmla="*/ 553232 w 559582"/>
              <a:gd name="connsiteY6" fmla="*/ 131108 h 265517"/>
              <a:gd name="connsiteX7" fmla="*/ 531276 w 559582"/>
              <a:gd name="connsiteY7" fmla="*/ 195201 h 265517"/>
              <a:gd name="connsiteX8" fmla="*/ 468960 w 559582"/>
              <a:gd name="connsiteY8" fmla="*/ 234926 h 265517"/>
              <a:gd name="connsiteX9" fmla="*/ 383292 w 559582"/>
              <a:gd name="connsiteY9" fmla="*/ 253710 h 265517"/>
              <a:gd name="connsiteX10" fmla="*/ 279854 w 559582"/>
              <a:gd name="connsiteY10" fmla="*/ 259167 h 265517"/>
              <a:gd name="connsiteX11" fmla="*/ 6350 w 559582"/>
              <a:gd name="connsiteY11" fmla="*/ 131108 h 265517"/>
              <a:gd name="connsiteX12" fmla="*/ 6350 w 559582"/>
              <a:gd name="connsiteY12" fmla="*/ 6350 h 2655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559582" h="265517">
                <a:moveTo>
                  <a:pt x="6350" y="6350"/>
                </a:moveTo>
                <a:lnTo>
                  <a:pt x="167407" y="6350"/>
                </a:lnTo>
                <a:lnTo>
                  <a:pt x="167407" y="61811"/>
                </a:lnTo>
                <a:lnTo>
                  <a:pt x="392176" y="61811"/>
                </a:lnTo>
                <a:lnTo>
                  <a:pt x="392176" y="6350"/>
                </a:lnTo>
                <a:lnTo>
                  <a:pt x="553232" y="6350"/>
                </a:lnTo>
                <a:lnTo>
                  <a:pt x="553232" y="131108"/>
                </a:lnTo>
                <a:cubicBezTo>
                  <a:pt x="553232" y="156238"/>
                  <a:pt x="545998" y="177559"/>
                  <a:pt x="531276" y="195201"/>
                </a:cubicBezTo>
                <a:cubicBezTo>
                  <a:pt x="516681" y="212715"/>
                  <a:pt x="495866" y="226042"/>
                  <a:pt x="468960" y="234926"/>
                </a:cubicBezTo>
                <a:cubicBezTo>
                  <a:pt x="442053" y="243809"/>
                  <a:pt x="413498" y="250028"/>
                  <a:pt x="383292" y="253710"/>
                </a:cubicBezTo>
                <a:cubicBezTo>
                  <a:pt x="353085" y="257390"/>
                  <a:pt x="318691" y="259167"/>
                  <a:pt x="279854" y="259167"/>
                </a:cubicBezTo>
                <a:cubicBezTo>
                  <a:pt x="97475" y="259167"/>
                  <a:pt x="6350" y="216523"/>
                  <a:pt x="6350" y="131108"/>
                </a:cubicBez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5472122" y="2008954"/>
            <a:ext cx="564405" cy="266913"/>
          </a:xfrm>
          <a:custGeom>
            <a:avLst/>
            <a:gdLst>
              <a:gd name="connsiteX0" fmla="*/ 281885 w 564405"/>
              <a:gd name="connsiteY0" fmla="*/ 6350 h 266913"/>
              <a:gd name="connsiteX1" fmla="*/ 336332 w 564405"/>
              <a:gd name="connsiteY1" fmla="*/ 6984 h 266913"/>
              <a:gd name="connsiteX2" fmla="*/ 389764 w 564405"/>
              <a:gd name="connsiteY2" fmla="*/ 10157 h 266913"/>
              <a:gd name="connsiteX3" fmla="*/ 442561 w 564405"/>
              <a:gd name="connsiteY3" fmla="*/ 17264 h 266913"/>
              <a:gd name="connsiteX4" fmla="*/ 487490 w 564405"/>
              <a:gd name="connsiteY4" fmla="*/ 31733 h 266913"/>
              <a:gd name="connsiteX5" fmla="*/ 525565 w 564405"/>
              <a:gd name="connsiteY5" fmla="*/ 54323 h 266913"/>
              <a:gd name="connsiteX6" fmla="*/ 548790 w 564405"/>
              <a:gd name="connsiteY6" fmla="*/ 87576 h 266913"/>
              <a:gd name="connsiteX7" fmla="*/ 558055 w 564405"/>
              <a:gd name="connsiteY7" fmla="*/ 133139 h 266913"/>
              <a:gd name="connsiteX8" fmla="*/ 549552 w 564405"/>
              <a:gd name="connsiteY8" fmla="*/ 178321 h 266913"/>
              <a:gd name="connsiteX9" fmla="*/ 527849 w 564405"/>
              <a:gd name="connsiteY9" fmla="*/ 211574 h 266913"/>
              <a:gd name="connsiteX10" fmla="*/ 492566 w 564405"/>
              <a:gd name="connsiteY10" fmla="*/ 234545 h 266913"/>
              <a:gd name="connsiteX11" fmla="*/ 449415 w 564405"/>
              <a:gd name="connsiteY11" fmla="*/ 249015 h 266913"/>
              <a:gd name="connsiteX12" fmla="*/ 396998 w 564405"/>
              <a:gd name="connsiteY12" fmla="*/ 256502 h 266913"/>
              <a:gd name="connsiteX13" fmla="*/ 341536 w 564405"/>
              <a:gd name="connsiteY13" fmla="*/ 259929 h 266913"/>
              <a:gd name="connsiteX14" fmla="*/ 281885 w 564405"/>
              <a:gd name="connsiteY14" fmla="*/ 260563 h 266913"/>
              <a:gd name="connsiteX15" fmla="*/ 218173 w 564405"/>
              <a:gd name="connsiteY15" fmla="*/ 259548 h 266913"/>
              <a:gd name="connsiteX16" fmla="*/ 156492 w 564405"/>
              <a:gd name="connsiteY16" fmla="*/ 254852 h 266913"/>
              <a:gd name="connsiteX17" fmla="*/ 97221 w 564405"/>
              <a:gd name="connsiteY17" fmla="*/ 242415 h 266913"/>
              <a:gd name="connsiteX18" fmla="*/ 51278 w 564405"/>
              <a:gd name="connsiteY18" fmla="*/ 220584 h 266913"/>
              <a:gd name="connsiteX19" fmla="*/ 17645 w 564405"/>
              <a:gd name="connsiteY19" fmla="*/ 184921 h 266913"/>
              <a:gd name="connsiteX20" fmla="*/ 6350 w 564405"/>
              <a:gd name="connsiteY20" fmla="*/ 133139 h 266913"/>
              <a:gd name="connsiteX21" fmla="*/ 17645 w 564405"/>
              <a:gd name="connsiteY21" fmla="*/ 81357 h 266913"/>
              <a:gd name="connsiteX22" fmla="*/ 51532 w 564405"/>
              <a:gd name="connsiteY22" fmla="*/ 45822 h 266913"/>
              <a:gd name="connsiteX23" fmla="*/ 97475 w 564405"/>
              <a:gd name="connsiteY23" fmla="*/ 24118 h 266913"/>
              <a:gd name="connsiteX24" fmla="*/ 156746 w 564405"/>
              <a:gd name="connsiteY24" fmla="*/ 12188 h 266913"/>
              <a:gd name="connsiteX25" fmla="*/ 218173 w 564405"/>
              <a:gd name="connsiteY25" fmla="*/ 7365 h 266913"/>
              <a:gd name="connsiteX26" fmla="*/ 281885 w 564405"/>
              <a:gd name="connsiteY26" fmla="*/ 6350 h 2669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</a:cxnLst>
            <a:rect l="l" t="t" r="r" b="b"/>
            <a:pathLst>
              <a:path w="564405" h="266913">
                <a:moveTo>
                  <a:pt x="281885" y="6350"/>
                </a:moveTo>
                <a:cubicBezTo>
                  <a:pt x="303842" y="6350"/>
                  <a:pt x="321991" y="6604"/>
                  <a:pt x="336332" y="6984"/>
                </a:cubicBezTo>
                <a:cubicBezTo>
                  <a:pt x="350801" y="7492"/>
                  <a:pt x="368569" y="8508"/>
                  <a:pt x="389764" y="10157"/>
                </a:cubicBezTo>
                <a:cubicBezTo>
                  <a:pt x="411086" y="11681"/>
                  <a:pt x="428600" y="14092"/>
                  <a:pt x="442561" y="17264"/>
                </a:cubicBezTo>
                <a:cubicBezTo>
                  <a:pt x="456522" y="20565"/>
                  <a:pt x="471498" y="25260"/>
                  <a:pt x="487490" y="31733"/>
                </a:cubicBezTo>
                <a:cubicBezTo>
                  <a:pt x="503481" y="38079"/>
                  <a:pt x="516173" y="45694"/>
                  <a:pt x="525565" y="54323"/>
                </a:cubicBezTo>
                <a:cubicBezTo>
                  <a:pt x="534829" y="62955"/>
                  <a:pt x="542698" y="74123"/>
                  <a:pt x="548790" y="87576"/>
                </a:cubicBezTo>
                <a:cubicBezTo>
                  <a:pt x="555009" y="101030"/>
                  <a:pt x="558055" y="116260"/>
                  <a:pt x="558055" y="133139"/>
                </a:cubicBezTo>
                <a:cubicBezTo>
                  <a:pt x="558055" y="150019"/>
                  <a:pt x="555263" y="165122"/>
                  <a:pt x="549552" y="178321"/>
                </a:cubicBezTo>
                <a:cubicBezTo>
                  <a:pt x="543841" y="191648"/>
                  <a:pt x="536606" y="202689"/>
                  <a:pt x="527849" y="211574"/>
                </a:cubicBezTo>
                <a:cubicBezTo>
                  <a:pt x="519219" y="220584"/>
                  <a:pt x="507416" y="228200"/>
                  <a:pt x="492566" y="234545"/>
                </a:cubicBezTo>
                <a:cubicBezTo>
                  <a:pt x="477717" y="241018"/>
                  <a:pt x="463375" y="245714"/>
                  <a:pt x="449415" y="249015"/>
                </a:cubicBezTo>
                <a:cubicBezTo>
                  <a:pt x="435454" y="252186"/>
                  <a:pt x="418066" y="254725"/>
                  <a:pt x="396998" y="256502"/>
                </a:cubicBezTo>
                <a:cubicBezTo>
                  <a:pt x="375930" y="258278"/>
                  <a:pt x="357527" y="259421"/>
                  <a:pt x="341536" y="259929"/>
                </a:cubicBezTo>
                <a:cubicBezTo>
                  <a:pt x="325544" y="260436"/>
                  <a:pt x="305619" y="260563"/>
                  <a:pt x="281885" y="260563"/>
                </a:cubicBezTo>
                <a:cubicBezTo>
                  <a:pt x="256756" y="260563"/>
                  <a:pt x="235434" y="260309"/>
                  <a:pt x="218173" y="259548"/>
                </a:cubicBezTo>
                <a:cubicBezTo>
                  <a:pt x="200785" y="258914"/>
                  <a:pt x="180225" y="257264"/>
                  <a:pt x="156492" y="254852"/>
                </a:cubicBezTo>
                <a:cubicBezTo>
                  <a:pt x="132632" y="252314"/>
                  <a:pt x="112959" y="248125"/>
                  <a:pt x="97221" y="242415"/>
                </a:cubicBezTo>
                <a:cubicBezTo>
                  <a:pt x="81357" y="236703"/>
                  <a:pt x="66127" y="229469"/>
                  <a:pt x="51278" y="220584"/>
                </a:cubicBezTo>
                <a:cubicBezTo>
                  <a:pt x="36429" y="211574"/>
                  <a:pt x="25260" y="199770"/>
                  <a:pt x="17645" y="184921"/>
                </a:cubicBezTo>
                <a:cubicBezTo>
                  <a:pt x="10157" y="170072"/>
                  <a:pt x="6350" y="152811"/>
                  <a:pt x="6350" y="133139"/>
                </a:cubicBezTo>
                <a:cubicBezTo>
                  <a:pt x="6350" y="113467"/>
                  <a:pt x="10157" y="96207"/>
                  <a:pt x="17645" y="81357"/>
                </a:cubicBezTo>
                <a:cubicBezTo>
                  <a:pt x="25260" y="66508"/>
                  <a:pt x="36556" y="54705"/>
                  <a:pt x="51532" y="45822"/>
                </a:cubicBezTo>
                <a:cubicBezTo>
                  <a:pt x="66635" y="36810"/>
                  <a:pt x="81992" y="29702"/>
                  <a:pt x="97475" y="24118"/>
                </a:cubicBezTo>
                <a:cubicBezTo>
                  <a:pt x="113086" y="18661"/>
                  <a:pt x="132758" y="14727"/>
                  <a:pt x="156746" y="12188"/>
                </a:cubicBezTo>
                <a:cubicBezTo>
                  <a:pt x="180733" y="9649"/>
                  <a:pt x="201166" y="8127"/>
                  <a:pt x="218173" y="7365"/>
                </a:cubicBezTo>
                <a:cubicBezTo>
                  <a:pt x="235053" y="6731"/>
                  <a:pt x="256247" y="6350"/>
                  <a:pt x="281885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2" name="Freeform 3"/>
          <p:cNvSpPr/>
          <p:nvPr/>
        </p:nvSpPr>
        <p:spPr>
          <a:xfrm>
            <a:off x="6258877" y="1810203"/>
            <a:ext cx="114106" cy="126417"/>
          </a:xfrm>
          <a:custGeom>
            <a:avLst/>
            <a:gdLst>
              <a:gd name="connsiteX0" fmla="*/ 6350 w 114106"/>
              <a:gd name="connsiteY0" fmla="*/ 6350 h 126417"/>
              <a:gd name="connsiteX1" fmla="*/ 6350 w 114106"/>
              <a:gd name="connsiteY1" fmla="*/ 102299 h 126417"/>
              <a:gd name="connsiteX2" fmla="*/ 10538 w 114106"/>
              <a:gd name="connsiteY2" fmla="*/ 117783 h 126417"/>
              <a:gd name="connsiteX3" fmla="*/ 26275 w 114106"/>
              <a:gd name="connsiteY3" fmla="*/ 120067 h 126417"/>
              <a:gd name="connsiteX4" fmla="*/ 107756 w 114106"/>
              <a:gd name="connsiteY4" fmla="*/ 110549 h 126417"/>
              <a:gd name="connsiteX5" fmla="*/ 107756 w 114106"/>
              <a:gd name="connsiteY5" fmla="*/ 6350 h 126417"/>
              <a:gd name="connsiteX6" fmla="*/ 6350 w 114106"/>
              <a:gd name="connsiteY6" fmla="*/ 6350 h 1264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14106" h="126417">
                <a:moveTo>
                  <a:pt x="6350" y="6350"/>
                </a:moveTo>
                <a:lnTo>
                  <a:pt x="6350" y="102299"/>
                </a:lnTo>
                <a:cubicBezTo>
                  <a:pt x="6350" y="110549"/>
                  <a:pt x="7746" y="115625"/>
                  <a:pt x="10538" y="117783"/>
                </a:cubicBezTo>
                <a:cubicBezTo>
                  <a:pt x="13203" y="119813"/>
                  <a:pt x="18534" y="120574"/>
                  <a:pt x="26275" y="120067"/>
                </a:cubicBezTo>
                <a:cubicBezTo>
                  <a:pt x="54578" y="119179"/>
                  <a:pt x="81738" y="116006"/>
                  <a:pt x="107756" y="110549"/>
                </a:cubicBezTo>
                <a:lnTo>
                  <a:pt x="107756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3" name="Freeform 3"/>
          <p:cNvSpPr/>
          <p:nvPr/>
        </p:nvSpPr>
        <p:spPr>
          <a:xfrm>
            <a:off x="5563248" y="1810203"/>
            <a:ext cx="120959" cy="127179"/>
          </a:xfrm>
          <a:custGeom>
            <a:avLst/>
            <a:gdLst>
              <a:gd name="connsiteX0" fmla="*/ 6350 w 120959"/>
              <a:gd name="connsiteY0" fmla="*/ 6350 h 127179"/>
              <a:gd name="connsiteX1" fmla="*/ 6350 w 120959"/>
              <a:gd name="connsiteY1" fmla="*/ 102934 h 127179"/>
              <a:gd name="connsiteX2" fmla="*/ 10538 w 120959"/>
              <a:gd name="connsiteY2" fmla="*/ 118418 h 127179"/>
              <a:gd name="connsiteX3" fmla="*/ 26275 w 120959"/>
              <a:gd name="connsiteY3" fmla="*/ 120829 h 127179"/>
              <a:gd name="connsiteX4" fmla="*/ 114609 w 120959"/>
              <a:gd name="connsiteY4" fmla="*/ 109787 h 127179"/>
              <a:gd name="connsiteX5" fmla="*/ 114609 w 120959"/>
              <a:gd name="connsiteY5" fmla="*/ 6350 h 127179"/>
              <a:gd name="connsiteX6" fmla="*/ 6350 w 120959"/>
              <a:gd name="connsiteY6" fmla="*/ 6350 h 1271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20959" h="127179">
                <a:moveTo>
                  <a:pt x="6350" y="6350"/>
                </a:moveTo>
                <a:lnTo>
                  <a:pt x="6350" y="102934"/>
                </a:lnTo>
                <a:cubicBezTo>
                  <a:pt x="6350" y="111183"/>
                  <a:pt x="7746" y="116387"/>
                  <a:pt x="10538" y="118418"/>
                </a:cubicBezTo>
                <a:cubicBezTo>
                  <a:pt x="13203" y="120448"/>
                  <a:pt x="18534" y="121210"/>
                  <a:pt x="26275" y="120829"/>
                </a:cubicBezTo>
                <a:cubicBezTo>
                  <a:pt x="58639" y="119940"/>
                  <a:pt x="88211" y="116260"/>
                  <a:pt x="114609" y="109787"/>
                </a:cubicBezTo>
                <a:lnTo>
                  <a:pt x="114609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4" name="Freeform 3"/>
          <p:cNvSpPr/>
          <p:nvPr/>
        </p:nvSpPr>
        <p:spPr>
          <a:xfrm>
            <a:off x="4714178" y="1725931"/>
            <a:ext cx="453988" cy="313491"/>
          </a:xfrm>
          <a:custGeom>
            <a:avLst/>
            <a:gdLst>
              <a:gd name="connsiteX0" fmla="*/ 15868 w 453988"/>
              <a:gd name="connsiteY0" fmla="*/ 6350 h 313491"/>
              <a:gd name="connsiteX1" fmla="*/ 439388 w 453988"/>
              <a:gd name="connsiteY1" fmla="*/ 6350 h 313491"/>
              <a:gd name="connsiteX2" fmla="*/ 439388 w 453988"/>
              <a:gd name="connsiteY2" fmla="*/ 64603 h 313491"/>
              <a:gd name="connsiteX3" fmla="*/ 315391 w 453988"/>
              <a:gd name="connsiteY3" fmla="*/ 64603 h 313491"/>
              <a:gd name="connsiteX4" fmla="*/ 315391 w 453988"/>
              <a:gd name="connsiteY4" fmla="*/ 76915 h 313491"/>
              <a:gd name="connsiteX5" fmla="*/ 349277 w 453988"/>
              <a:gd name="connsiteY5" fmla="*/ 180733 h 313491"/>
              <a:gd name="connsiteX6" fmla="*/ 447638 w 453988"/>
              <a:gd name="connsiteY6" fmla="*/ 233911 h 313491"/>
              <a:gd name="connsiteX7" fmla="*/ 447638 w 453988"/>
              <a:gd name="connsiteY7" fmla="*/ 286580 h 313491"/>
              <a:gd name="connsiteX8" fmla="*/ 329478 w 453988"/>
              <a:gd name="connsiteY8" fmla="*/ 272239 h 313491"/>
              <a:gd name="connsiteX9" fmla="*/ 232514 w 453988"/>
              <a:gd name="connsiteY9" fmla="*/ 211954 h 313491"/>
              <a:gd name="connsiteX10" fmla="*/ 130347 w 453988"/>
              <a:gd name="connsiteY10" fmla="*/ 282900 h 313491"/>
              <a:gd name="connsiteX11" fmla="*/ 6350 w 453988"/>
              <a:gd name="connsiteY11" fmla="*/ 307141 h 313491"/>
              <a:gd name="connsiteX12" fmla="*/ 6350 w 453988"/>
              <a:gd name="connsiteY12" fmla="*/ 255740 h 313491"/>
              <a:gd name="connsiteX13" fmla="*/ 111182 w 453988"/>
              <a:gd name="connsiteY13" fmla="*/ 191392 h 313491"/>
              <a:gd name="connsiteX14" fmla="*/ 148876 w 453988"/>
              <a:gd name="connsiteY14" fmla="*/ 79706 h 313491"/>
              <a:gd name="connsiteX15" fmla="*/ 148876 w 453988"/>
              <a:gd name="connsiteY15" fmla="*/ 64603 h 313491"/>
              <a:gd name="connsiteX16" fmla="*/ 15868 w 453988"/>
              <a:gd name="connsiteY16" fmla="*/ 64603 h 313491"/>
              <a:gd name="connsiteX17" fmla="*/ 15868 w 453988"/>
              <a:gd name="connsiteY17" fmla="*/ 6350 h 3134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453988" h="313491">
                <a:moveTo>
                  <a:pt x="15868" y="6350"/>
                </a:moveTo>
                <a:lnTo>
                  <a:pt x="439388" y="6350"/>
                </a:lnTo>
                <a:lnTo>
                  <a:pt x="439388" y="64603"/>
                </a:lnTo>
                <a:lnTo>
                  <a:pt x="315391" y="64603"/>
                </a:lnTo>
                <a:lnTo>
                  <a:pt x="315391" y="76915"/>
                </a:lnTo>
                <a:cubicBezTo>
                  <a:pt x="315391" y="119433"/>
                  <a:pt x="326686" y="154079"/>
                  <a:pt x="349277" y="180733"/>
                </a:cubicBezTo>
                <a:cubicBezTo>
                  <a:pt x="371995" y="207512"/>
                  <a:pt x="404740" y="225153"/>
                  <a:pt x="447638" y="233911"/>
                </a:cubicBezTo>
                <a:lnTo>
                  <a:pt x="447638" y="286580"/>
                </a:lnTo>
                <a:cubicBezTo>
                  <a:pt x="413370" y="290769"/>
                  <a:pt x="374026" y="285946"/>
                  <a:pt x="329478" y="272239"/>
                </a:cubicBezTo>
                <a:cubicBezTo>
                  <a:pt x="284931" y="258532"/>
                  <a:pt x="252567" y="238479"/>
                  <a:pt x="232514" y="211954"/>
                </a:cubicBezTo>
                <a:cubicBezTo>
                  <a:pt x="210939" y="240257"/>
                  <a:pt x="176925" y="263862"/>
                  <a:pt x="130347" y="282900"/>
                </a:cubicBezTo>
                <a:cubicBezTo>
                  <a:pt x="83768" y="301811"/>
                  <a:pt x="42393" y="309934"/>
                  <a:pt x="6350" y="307141"/>
                </a:cubicBezTo>
                <a:lnTo>
                  <a:pt x="6350" y="255740"/>
                </a:lnTo>
                <a:cubicBezTo>
                  <a:pt x="51024" y="244317"/>
                  <a:pt x="86053" y="222869"/>
                  <a:pt x="111182" y="191392"/>
                </a:cubicBezTo>
                <a:cubicBezTo>
                  <a:pt x="136312" y="159791"/>
                  <a:pt x="148876" y="122604"/>
                  <a:pt x="148876" y="79706"/>
                </a:cubicBezTo>
                <a:lnTo>
                  <a:pt x="148876" y="64603"/>
                </a:lnTo>
                <a:lnTo>
                  <a:pt x="15868" y="64603"/>
                </a:lnTo>
                <a:lnTo>
                  <a:pt x="15868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5" name="Freeform 3"/>
          <p:cNvSpPr/>
          <p:nvPr/>
        </p:nvSpPr>
        <p:spPr>
          <a:xfrm>
            <a:off x="5412472" y="1644324"/>
            <a:ext cx="422512" cy="351408"/>
          </a:xfrm>
          <a:custGeom>
            <a:avLst/>
            <a:gdLst>
              <a:gd name="connsiteX0" fmla="*/ 6350 w 422512"/>
              <a:gd name="connsiteY0" fmla="*/ 6350 h 351408"/>
              <a:gd name="connsiteX1" fmla="*/ 157126 w 422512"/>
              <a:gd name="connsiteY1" fmla="*/ 6350 h 351408"/>
              <a:gd name="connsiteX2" fmla="*/ 157126 w 422512"/>
              <a:gd name="connsiteY2" fmla="*/ 110548 h 351408"/>
              <a:gd name="connsiteX3" fmla="*/ 265386 w 422512"/>
              <a:gd name="connsiteY3" fmla="*/ 110548 h 351408"/>
              <a:gd name="connsiteX4" fmla="*/ 265386 w 422512"/>
              <a:gd name="connsiteY4" fmla="*/ 6350 h 351408"/>
              <a:gd name="connsiteX5" fmla="*/ 416162 w 422512"/>
              <a:gd name="connsiteY5" fmla="*/ 6350 h 351408"/>
              <a:gd name="connsiteX6" fmla="*/ 416162 w 422512"/>
              <a:gd name="connsiteY6" fmla="*/ 344962 h 351408"/>
              <a:gd name="connsiteX7" fmla="*/ 265386 w 422512"/>
              <a:gd name="connsiteY7" fmla="*/ 344962 h 351408"/>
              <a:gd name="connsiteX8" fmla="*/ 265386 w 422512"/>
              <a:gd name="connsiteY8" fmla="*/ 324402 h 351408"/>
              <a:gd name="connsiteX9" fmla="*/ 159918 w 422512"/>
              <a:gd name="connsiteY9" fmla="*/ 341155 h 351408"/>
              <a:gd name="connsiteX10" fmla="*/ 75646 w 422512"/>
              <a:gd name="connsiteY10" fmla="*/ 344962 h 351408"/>
              <a:gd name="connsiteX11" fmla="*/ 24498 w 422512"/>
              <a:gd name="connsiteY11" fmla="*/ 327067 h 351408"/>
              <a:gd name="connsiteX12" fmla="*/ 6350 w 422512"/>
              <a:gd name="connsiteY12" fmla="*/ 277824 h 351408"/>
              <a:gd name="connsiteX13" fmla="*/ 6350 w 422512"/>
              <a:gd name="connsiteY13" fmla="*/ 6350 h 3514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422512" h="351408">
                <a:moveTo>
                  <a:pt x="6350" y="6350"/>
                </a:moveTo>
                <a:lnTo>
                  <a:pt x="157126" y="6350"/>
                </a:lnTo>
                <a:lnTo>
                  <a:pt x="157126" y="110548"/>
                </a:lnTo>
                <a:lnTo>
                  <a:pt x="265386" y="110548"/>
                </a:lnTo>
                <a:lnTo>
                  <a:pt x="265386" y="6350"/>
                </a:lnTo>
                <a:lnTo>
                  <a:pt x="416162" y="6350"/>
                </a:lnTo>
                <a:lnTo>
                  <a:pt x="416162" y="344962"/>
                </a:lnTo>
                <a:lnTo>
                  <a:pt x="265386" y="344962"/>
                </a:lnTo>
                <a:lnTo>
                  <a:pt x="265386" y="324402"/>
                </a:lnTo>
                <a:cubicBezTo>
                  <a:pt x="236195" y="331637"/>
                  <a:pt x="201039" y="337347"/>
                  <a:pt x="159918" y="341155"/>
                </a:cubicBezTo>
                <a:cubicBezTo>
                  <a:pt x="118797" y="345089"/>
                  <a:pt x="90622" y="346358"/>
                  <a:pt x="75646" y="344962"/>
                </a:cubicBezTo>
                <a:cubicBezTo>
                  <a:pt x="53689" y="343058"/>
                  <a:pt x="36682" y="337220"/>
                  <a:pt x="24498" y="327067"/>
                </a:cubicBezTo>
                <a:cubicBezTo>
                  <a:pt x="12441" y="317041"/>
                  <a:pt x="6350" y="300669"/>
                  <a:pt x="6350" y="277824"/>
                </a:cubicBez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6" name="Freeform 3"/>
          <p:cNvSpPr/>
          <p:nvPr/>
        </p:nvSpPr>
        <p:spPr>
          <a:xfrm>
            <a:off x="6108101" y="1639501"/>
            <a:ext cx="629513" cy="360197"/>
          </a:xfrm>
          <a:custGeom>
            <a:avLst/>
            <a:gdLst>
              <a:gd name="connsiteX0" fmla="*/ 468960 w 629513"/>
              <a:gd name="connsiteY0" fmla="*/ 6350 h 360197"/>
              <a:gd name="connsiteX1" fmla="*/ 623163 w 629513"/>
              <a:gd name="connsiteY1" fmla="*/ 6350 h 360197"/>
              <a:gd name="connsiteX2" fmla="*/ 623163 w 629513"/>
              <a:gd name="connsiteY2" fmla="*/ 353847 h 360197"/>
              <a:gd name="connsiteX3" fmla="*/ 468960 w 629513"/>
              <a:gd name="connsiteY3" fmla="*/ 353847 h 360197"/>
              <a:gd name="connsiteX4" fmla="*/ 468960 w 629513"/>
              <a:gd name="connsiteY4" fmla="*/ 200404 h 360197"/>
              <a:gd name="connsiteX5" fmla="*/ 409309 w 629513"/>
              <a:gd name="connsiteY5" fmla="*/ 200404 h 360197"/>
              <a:gd name="connsiteX6" fmla="*/ 409309 w 629513"/>
              <a:gd name="connsiteY6" fmla="*/ 349024 h 360197"/>
              <a:gd name="connsiteX7" fmla="*/ 258533 w 629513"/>
              <a:gd name="connsiteY7" fmla="*/ 349024 h 360197"/>
              <a:gd name="connsiteX8" fmla="*/ 258533 w 629513"/>
              <a:gd name="connsiteY8" fmla="*/ 330621 h 360197"/>
              <a:gd name="connsiteX9" fmla="*/ 155476 w 629513"/>
              <a:gd name="connsiteY9" fmla="*/ 345978 h 360197"/>
              <a:gd name="connsiteX10" fmla="*/ 75646 w 629513"/>
              <a:gd name="connsiteY10" fmla="*/ 349024 h 360197"/>
              <a:gd name="connsiteX11" fmla="*/ 24498 w 629513"/>
              <a:gd name="connsiteY11" fmla="*/ 331255 h 360197"/>
              <a:gd name="connsiteX12" fmla="*/ 6350 w 629513"/>
              <a:gd name="connsiteY12" fmla="*/ 281885 h 360197"/>
              <a:gd name="connsiteX13" fmla="*/ 6350 w 629513"/>
              <a:gd name="connsiteY13" fmla="*/ 11172 h 360197"/>
              <a:gd name="connsiteX14" fmla="*/ 157126 w 629513"/>
              <a:gd name="connsiteY14" fmla="*/ 11172 h 360197"/>
              <a:gd name="connsiteX15" fmla="*/ 157126 w 629513"/>
              <a:gd name="connsiteY15" fmla="*/ 115371 h 360197"/>
              <a:gd name="connsiteX16" fmla="*/ 258533 w 629513"/>
              <a:gd name="connsiteY16" fmla="*/ 115371 h 360197"/>
              <a:gd name="connsiteX17" fmla="*/ 258533 w 629513"/>
              <a:gd name="connsiteY17" fmla="*/ 11172 h 360197"/>
              <a:gd name="connsiteX18" fmla="*/ 409309 w 629513"/>
              <a:gd name="connsiteY18" fmla="*/ 11172 h 360197"/>
              <a:gd name="connsiteX19" fmla="*/ 409309 w 629513"/>
              <a:gd name="connsiteY19" fmla="*/ 138724 h 360197"/>
              <a:gd name="connsiteX20" fmla="*/ 468960 w 629513"/>
              <a:gd name="connsiteY20" fmla="*/ 138724 h 360197"/>
              <a:gd name="connsiteX21" fmla="*/ 468960 w 629513"/>
              <a:gd name="connsiteY21" fmla="*/ 6350 h 3601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629513" h="360197">
                <a:moveTo>
                  <a:pt x="468960" y="6350"/>
                </a:moveTo>
                <a:lnTo>
                  <a:pt x="623163" y="6350"/>
                </a:lnTo>
                <a:lnTo>
                  <a:pt x="623163" y="353847"/>
                </a:lnTo>
                <a:lnTo>
                  <a:pt x="468960" y="353847"/>
                </a:lnTo>
                <a:lnTo>
                  <a:pt x="468960" y="200404"/>
                </a:lnTo>
                <a:lnTo>
                  <a:pt x="409309" y="200404"/>
                </a:lnTo>
                <a:lnTo>
                  <a:pt x="409309" y="349024"/>
                </a:lnTo>
                <a:lnTo>
                  <a:pt x="258533" y="349024"/>
                </a:lnTo>
                <a:lnTo>
                  <a:pt x="258533" y="330621"/>
                </a:lnTo>
                <a:cubicBezTo>
                  <a:pt x="228834" y="337474"/>
                  <a:pt x="194566" y="342551"/>
                  <a:pt x="155476" y="345978"/>
                </a:cubicBezTo>
                <a:cubicBezTo>
                  <a:pt x="116386" y="349405"/>
                  <a:pt x="89733" y="350420"/>
                  <a:pt x="75646" y="349024"/>
                </a:cubicBezTo>
                <a:cubicBezTo>
                  <a:pt x="53689" y="347247"/>
                  <a:pt x="36683" y="341282"/>
                  <a:pt x="24498" y="331255"/>
                </a:cubicBezTo>
                <a:cubicBezTo>
                  <a:pt x="12441" y="321230"/>
                  <a:pt x="6350" y="304731"/>
                  <a:pt x="6350" y="281885"/>
                </a:cubicBezTo>
                <a:lnTo>
                  <a:pt x="6350" y="11172"/>
                </a:lnTo>
                <a:lnTo>
                  <a:pt x="157126" y="11172"/>
                </a:lnTo>
                <a:lnTo>
                  <a:pt x="157126" y="115371"/>
                </a:lnTo>
                <a:lnTo>
                  <a:pt x="258533" y="115371"/>
                </a:lnTo>
                <a:lnTo>
                  <a:pt x="258533" y="11172"/>
                </a:lnTo>
                <a:lnTo>
                  <a:pt x="409309" y="11172"/>
                </a:lnTo>
                <a:lnTo>
                  <a:pt x="409309" y="138724"/>
                </a:lnTo>
                <a:lnTo>
                  <a:pt x="468960" y="138724"/>
                </a:lnTo>
                <a:lnTo>
                  <a:pt x="46896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7" name="Freeform 3"/>
          <p:cNvSpPr/>
          <p:nvPr/>
        </p:nvSpPr>
        <p:spPr>
          <a:xfrm>
            <a:off x="5861375" y="1639501"/>
            <a:ext cx="233407" cy="370477"/>
          </a:xfrm>
          <a:custGeom>
            <a:avLst/>
            <a:gdLst>
              <a:gd name="connsiteX0" fmla="*/ 6350 w 233407"/>
              <a:gd name="connsiteY0" fmla="*/ 6350 h 370477"/>
              <a:gd name="connsiteX1" fmla="*/ 160552 w 233407"/>
              <a:gd name="connsiteY1" fmla="*/ 6350 h 370477"/>
              <a:gd name="connsiteX2" fmla="*/ 160552 w 233407"/>
              <a:gd name="connsiteY2" fmla="*/ 142151 h 370477"/>
              <a:gd name="connsiteX3" fmla="*/ 227057 w 233407"/>
              <a:gd name="connsiteY3" fmla="*/ 142151 h 370477"/>
              <a:gd name="connsiteX4" fmla="*/ 227057 w 233407"/>
              <a:gd name="connsiteY4" fmla="*/ 203831 h 370477"/>
              <a:gd name="connsiteX5" fmla="*/ 160552 w 233407"/>
              <a:gd name="connsiteY5" fmla="*/ 203831 h 370477"/>
              <a:gd name="connsiteX6" fmla="*/ 160552 w 233407"/>
              <a:gd name="connsiteY6" fmla="*/ 364127 h 370477"/>
              <a:gd name="connsiteX7" fmla="*/ 6350 w 233407"/>
              <a:gd name="connsiteY7" fmla="*/ 364127 h 370477"/>
              <a:gd name="connsiteX8" fmla="*/ 6350 w 233407"/>
              <a:gd name="connsiteY8" fmla="*/ 6350 h 3704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33407" h="370477">
                <a:moveTo>
                  <a:pt x="6350" y="6350"/>
                </a:moveTo>
                <a:lnTo>
                  <a:pt x="160552" y="6350"/>
                </a:lnTo>
                <a:lnTo>
                  <a:pt x="160552" y="142151"/>
                </a:lnTo>
                <a:lnTo>
                  <a:pt x="227057" y="142151"/>
                </a:lnTo>
                <a:lnTo>
                  <a:pt x="227057" y="203831"/>
                </a:lnTo>
                <a:lnTo>
                  <a:pt x="160552" y="203831"/>
                </a:lnTo>
                <a:lnTo>
                  <a:pt x="160552" y="364127"/>
                </a:lnTo>
                <a:lnTo>
                  <a:pt x="6350" y="364127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8" name="Freeform 3"/>
          <p:cNvSpPr/>
          <p:nvPr/>
        </p:nvSpPr>
        <p:spPr>
          <a:xfrm>
            <a:off x="5089723" y="1639501"/>
            <a:ext cx="277193" cy="397256"/>
          </a:xfrm>
          <a:custGeom>
            <a:avLst/>
            <a:gdLst>
              <a:gd name="connsiteX0" fmla="*/ 116640 w 277193"/>
              <a:gd name="connsiteY0" fmla="*/ 6350 h 397256"/>
              <a:gd name="connsiteX1" fmla="*/ 270843 w 277193"/>
              <a:gd name="connsiteY1" fmla="*/ 6350 h 397256"/>
              <a:gd name="connsiteX2" fmla="*/ 270843 w 277193"/>
              <a:gd name="connsiteY2" fmla="*/ 390906 h 397256"/>
              <a:gd name="connsiteX3" fmla="*/ 116640 w 277193"/>
              <a:gd name="connsiteY3" fmla="*/ 390906 h 397256"/>
              <a:gd name="connsiteX4" fmla="*/ 116640 w 277193"/>
              <a:gd name="connsiteY4" fmla="*/ 253837 h 397256"/>
              <a:gd name="connsiteX5" fmla="*/ 6350 w 277193"/>
              <a:gd name="connsiteY5" fmla="*/ 253837 h 397256"/>
              <a:gd name="connsiteX6" fmla="*/ 6350 w 277193"/>
              <a:gd name="connsiteY6" fmla="*/ 192155 h 397256"/>
              <a:gd name="connsiteX7" fmla="*/ 116640 w 277193"/>
              <a:gd name="connsiteY7" fmla="*/ 192155 h 397256"/>
              <a:gd name="connsiteX8" fmla="*/ 116640 w 277193"/>
              <a:gd name="connsiteY8" fmla="*/ 6350 h 3972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77193" h="397256">
                <a:moveTo>
                  <a:pt x="116640" y="6350"/>
                </a:moveTo>
                <a:lnTo>
                  <a:pt x="270843" y="6350"/>
                </a:lnTo>
                <a:lnTo>
                  <a:pt x="270843" y="390906"/>
                </a:lnTo>
                <a:lnTo>
                  <a:pt x="116640" y="390906"/>
                </a:lnTo>
                <a:lnTo>
                  <a:pt x="116640" y="253837"/>
                </a:lnTo>
                <a:lnTo>
                  <a:pt x="6350" y="253837"/>
                </a:lnTo>
                <a:lnTo>
                  <a:pt x="6350" y="192155"/>
                </a:lnTo>
                <a:lnTo>
                  <a:pt x="116640" y="192155"/>
                </a:lnTo>
                <a:lnTo>
                  <a:pt x="11664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9" name="Freeform 3"/>
          <p:cNvSpPr/>
          <p:nvPr/>
        </p:nvSpPr>
        <p:spPr>
          <a:xfrm>
            <a:off x="4504385" y="1639501"/>
            <a:ext cx="166903" cy="452718"/>
          </a:xfrm>
          <a:custGeom>
            <a:avLst/>
            <a:gdLst>
              <a:gd name="connsiteX0" fmla="*/ 6350 w 166903"/>
              <a:gd name="connsiteY0" fmla="*/ 6350 h 452718"/>
              <a:gd name="connsiteX1" fmla="*/ 160553 w 166903"/>
              <a:gd name="connsiteY1" fmla="*/ 6350 h 452718"/>
              <a:gd name="connsiteX2" fmla="*/ 160553 w 166903"/>
              <a:gd name="connsiteY2" fmla="*/ 446368 h 452718"/>
              <a:gd name="connsiteX3" fmla="*/ 6350 w 166903"/>
              <a:gd name="connsiteY3" fmla="*/ 446368 h 452718"/>
              <a:gd name="connsiteX4" fmla="*/ 6350 w 166903"/>
              <a:gd name="connsiteY4" fmla="*/ 6350 h 4527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6903" h="452718">
                <a:moveTo>
                  <a:pt x="6350" y="6350"/>
                </a:moveTo>
                <a:lnTo>
                  <a:pt x="160553" y="6350"/>
                </a:lnTo>
                <a:lnTo>
                  <a:pt x="160553" y="446368"/>
                </a:lnTo>
                <a:lnTo>
                  <a:pt x="6350" y="446368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0" name="Freeform 3"/>
          <p:cNvSpPr/>
          <p:nvPr/>
        </p:nvSpPr>
        <p:spPr>
          <a:xfrm>
            <a:off x="4026672" y="1639501"/>
            <a:ext cx="463760" cy="388372"/>
          </a:xfrm>
          <a:custGeom>
            <a:avLst/>
            <a:gdLst>
              <a:gd name="connsiteX0" fmla="*/ 147607 w 463760"/>
              <a:gd name="connsiteY0" fmla="*/ 6350 h 388372"/>
              <a:gd name="connsiteX1" fmla="*/ 314121 w 463760"/>
              <a:gd name="connsiteY1" fmla="*/ 6350 h 388372"/>
              <a:gd name="connsiteX2" fmla="*/ 314121 w 463760"/>
              <a:gd name="connsiteY2" fmla="*/ 138724 h 388372"/>
              <a:gd name="connsiteX3" fmla="*/ 348770 w 463760"/>
              <a:gd name="connsiteY3" fmla="*/ 254218 h 388372"/>
              <a:gd name="connsiteX4" fmla="*/ 457410 w 463760"/>
              <a:gd name="connsiteY4" fmla="*/ 313487 h 388372"/>
              <a:gd name="connsiteX5" fmla="*/ 457410 w 463760"/>
              <a:gd name="connsiteY5" fmla="*/ 368316 h 388372"/>
              <a:gd name="connsiteX6" fmla="*/ 332651 w 463760"/>
              <a:gd name="connsiteY6" fmla="*/ 354228 h 388372"/>
              <a:gd name="connsiteX7" fmla="*/ 231245 w 463760"/>
              <a:gd name="connsiteY7" fmla="*/ 283916 h 388372"/>
              <a:gd name="connsiteX8" fmla="*/ 129712 w 463760"/>
              <a:gd name="connsiteY8" fmla="*/ 360446 h 388372"/>
              <a:gd name="connsiteX9" fmla="*/ 6350 w 463760"/>
              <a:gd name="connsiteY9" fmla="*/ 382022 h 388372"/>
              <a:gd name="connsiteX10" fmla="*/ 6350 w 463760"/>
              <a:gd name="connsiteY10" fmla="*/ 328463 h 388372"/>
              <a:gd name="connsiteX11" fmla="*/ 110294 w 463760"/>
              <a:gd name="connsiteY11" fmla="*/ 260691 h 388372"/>
              <a:gd name="connsiteX12" fmla="*/ 147607 w 463760"/>
              <a:gd name="connsiteY12" fmla="*/ 141389 h 388372"/>
              <a:gd name="connsiteX13" fmla="*/ 147607 w 463760"/>
              <a:gd name="connsiteY13" fmla="*/ 6350 h 3883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463760" h="388372">
                <a:moveTo>
                  <a:pt x="147607" y="6350"/>
                </a:moveTo>
                <a:lnTo>
                  <a:pt x="314121" y="6350"/>
                </a:lnTo>
                <a:lnTo>
                  <a:pt x="314121" y="138724"/>
                </a:lnTo>
                <a:cubicBezTo>
                  <a:pt x="314121" y="184414"/>
                  <a:pt x="325671" y="222869"/>
                  <a:pt x="348770" y="254218"/>
                </a:cubicBezTo>
                <a:cubicBezTo>
                  <a:pt x="371869" y="285439"/>
                  <a:pt x="408040" y="305237"/>
                  <a:pt x="457410" y="313487"/>
                </a:cubicBezTo>
                <a:lnTo>
                  <a:pt x="457410" y="368316"/>
                </a:lnTo>
                <a:cubicBezTo>
                  <a:pt x="421747" y="374661"/>
                  <a:pt x="380118" y="369965"/>
                  <a:pt x="332651" y="354228"/>
                </a:cubicBezTo>
                <a:cubicBezTo>
                  <a:pt x="285058" y="338490"/>
                  <a:pt x="251298" y="315011"/>
                  <a:pt x="231245" y="283916"/>
                </a:cubicBezTo>
                <a:cubicBezTo>
                  <a:pt x="209670" y="315898"/>
                  <a:pt x="175910" y="341408"/>
                  <a:pt x="129712" y="360446"/>
                </a:cubicBezTo>
                <a:cubicBezTo>
                  <a:pt x="83641" y="379356"/>
                  <a:pt x="42521" y="386591"/>
                  <a:pt x="6350" y="382022"/>
                </a:cubicBezTo>
                <a:lnTo>
                  <a:pt x="6350" y="328463"/>
                </a:lnTo>
                <a:cubicBezTo>
                  <a:pt x="50770" y="318437"/>
                  <a:pt x="85291" y="295846"/>
                  <a:pt x="110294" y="260691"/>
                </a:cubicBezTo>
                <a:cubicBezTo>
                  <a:pt x="135169" y="225535"/>
                  <a:pt x="147607" y="185683"/>
                  <a:pt x="147607" y="141389"/>
                </a:cubicBezTo>
                <a:lnTo>
                  <a:pt x="147607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1" name="Freeform 3"/>
          <p:cNvSpPr/>
          <p:nvPr/>
        </p:nvSpPr>
        <p:spPr>
          <a:xfrm>
            <a:off x="4799085" y="1632647"/>
            <a:ext cx="295723" cy="70955"/>
          </a:xfrm>
          <a:custGeom>
            <a:avLst/>
            <a:gdLst>
              <a:gd name="connsiteX0" fmla="*/ 6350 w 295723"/>
              <a:gd name="connsiteY0" fmla="*/ 6350 h 70955"/>
              <a:gd name="connsiteX1" fmla="*/ 289373 w 295723"/>
              <a:gd name="connsiteY1" fmla="*/ 6350 h 70955"/>
              <a:gd name="connsiteX2" fmla="*/ 289373 w 295723"/>
              <a:gd name="connsiteY2" fmla="*/ 64605 h 70955"/>
              <a:gd name="connsiteX3" fmla="*/ 6350 w 295723"/>
              <a:gd name="connsiteY3" fmla="*/ 64605 h 70955"/>
              <a:gd name="connsiteX4" fmla="*/ 6350 w 295723"/>
              <a:gd name="connsiteY4" fmla="*/ 6350 h 709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5723" h="70955">
                <a:moveTo>
                  <a:pt x="6350" y="6350"/>
                </a:moveTo>
                <a:lnTo>
                  <a:pt x="289373" y="6350"/>
                </a:lnTo>
                <a:lnTo>
                  <a:pt x="289373" y="64605"/>
                </a:lnTo>
                <a:lnTo>
                  <a:pt x="6350" y="64605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2" name="Freeform 3"/>
          <p:cNvSpPr/>
          <p:nvPr/>
        </p:nvSpPr>
        <p:spPr>
          <a:xfrm>
            <a:off x="750393" y="7804888"/>
            <a:ext cx="1442023" cy="713613"/>
          </a:xfrm>
          <a:custGeom>
            <a:avLst/>
            <a:gdLst>
              <a:gd name="connsiteX0" fmla="*/ 0 w 1442023"/>
              <a:gd name="connsiteY0" fmla="*/ 713613 h 713613"/>
              <a:gd name="connsiteX1" fmla="*/ 1442023 w 1442023"/>
              <a:gd name="connsiteY1" fmla="*/ 713613 h 713613"/>
              <a:gd name="connsiteX2" fmla="*/ 1442023 w 1442023"/>
              <a:gd name="connsiteY2" fmla="*/ 0 h 713613"/>
              <a:gd name="connsiteX3" fmla="*/ 0 w 1442023"/>
              <a:gd name="connsiteY3" fmla="*/ 0 h 713613"/>
              <a:gd name="connsiteX4" fmla="*/ 0 w 1442023"/>
              <a:gd name="connsiteY4" fmla="*/ 713613 h 7136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42023" h="713613">
                <a:moveTo>
                  <a:pt x="0" y="713613"/>
                </a:moveTo>
                <a:lnTo>
                  <a:pt x="1442023" y="713613"/>
                </a:lnTo>
                <a:lnTo>
                  <a:pt x="1442023" y="0"/>
                </a:lnTo>
                <a:lnTo>
                  <a:pt x="0" y="0"/>
                </a:lnTo>
                <a:lnTo>
                  <a:pt x="0" y="713613"/>
                </a:lnTo>
              </a:path>
            </a:pathLst>
          </a:custGeom>
          <a:solidFill>
            <a:srgbClr val="2556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3" name="Freeform 3"/>
          <p:cNvSpPr/>
          <p:nvPr/>
        </p:nvSpPr>
        <p:spPr>
          <a:xfrm>
            <a:off x="2192353" y="7804888"/>
            <a:ext cx="5066882" cy="713613"/>
          </a:xfrm>
          <a:custGeom>
            <a:avLst/>
            <a:gdLst>
              <a:gd name="connsiteX0" fmla="*/ 0 w 5066882"/>
              <a:gd name="connsiteY0" fmla="*/ 713613 h 713613"/>
              <a:gd name="connsiteX1" fmla="*/ 5066882 w 5066882"/>
              <a:gd name="connsiteY1" fmla="*/ 713613 h 713613"/>
              <a:gd name="connsiteX2" fmla="*/ 5066882 w 5066882"/>
              <a:gd name="connsiteY2" fmla="*/ 0 h 713613"/>
              <a:gd name="connsiteX3" fmla="*/ 0 w 5066882"/>
              <a:gd name="connsiteY3" fmla="*/ 0 h 713613"/>
              <a:gd name="connsiteX4" fmla="*/ 0 w 5066882"/>
              <a:gd name="connsiteY4" fmla="*/ 713613 h 7136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066882" h="713613">
                <a:moveTo>
                  <a:pt x="0" y="713613"/>
                </a:moveTo>
                <a:lnTo>
                  <a:pt x="5066882" y="713613"/>
                </a:lnTo>
                <a:lnTo>
                  <a:pt x="5066882" y="0"/>
                </a:lnTo>
                <a:lnTo>
                  <a:pt x="0" y="0"/>
                </a:lnTo>
                <a:lnTo>
                  <a:pt x="0" y="713613"/>
                </a:lnTo>
              </a:path>
            </a:pathLst>
          </a:custGeom>
          <a:solidFill>
            <a:srgbClr val="2556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4" name="Freeform 3"/>
          <p:cNvSpPr/>
          <p:nvPr/>
        </p:nvSpPr>
        <p:spPr>
          <a:xfrm>
            <a:off x="7259236" y="7804888"/>
            <a:ext cx="2784672" cy="713613"/>
          </a:xfrm>
          <a:custGeom>
            <a:avLst/>
            <a:gdLst>
              <a:gd name="connsiteX0" fmla="*/ 0 w 2784672"/>
              <a:gd name="connsiteY0" fmla="*/ 713613 h 713613"/>
              <a:gd name="connsiteX1" fmla="*/ 2784672 w 2784672"/>
              <a:gd name="connsiteY1" fmla="*/ 713613 h 713613"/>
              <a:gd name="connsiteX2" fmla="*/ 2784672 w 2784672"/>
              <a:gd name="connsiteY2" fmla="*/ 0 h 713613"/>
              <a:gd name="connsiteX3" fmla="*/ 0 w 2784672"/>
              <a:gd name="connsiteY3" fmla="*/ 0 h 713613"/>
              <a:gd name="connsiteX4" fmla="*/ 0 w 2784672"/>
              <a:gd name="connsiteY4" fmla="*/ 713613 h 7136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784672" h="713613">
                <a:moveTo>
                  <a:pt x="0" y="713613"/>
                </a:moveTo>
                <a:lnTo>
                  <a:pt x="2784672" y="713613"/>
                </a:lnTo>
                <a:lnTo>
                  <a:pt x="2784672" y="0"/>
                </a:lnTo>
                <a:lnTo>
                  <a:pt x="0" y="0"/>
                </a:lnTo>
                <a:lnTo>
                  <a:pt x="0" y="713613"/>
                </a:lnTo>
              </a:path>
            </a:pathLst>
          </a:custGeom>
          <a:solidFill>
            <a:srgbClr val="2556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5" name="Freeform 3"/>
          <p:cNvSpPr/>
          <p:nvPr/>
        </p:nvSpPr>
        <p:spPr>
          <a:xfrm>
            <a:off x="750393" y="8518564"/>
            <a:ext cx="1442023" cy="1555995"/>
          </a:xfrm>
          <a:custGeom>
            <a:avLst/>
            <a:gdLst>
              <a:gd name="connsiteX0" fmla="*/ 0 w 1442023"/>
              <a:gd name="connsiteY0" fmla="*/ 1555995 h 1555995"/>
              <a:gd name="connsiteX1" fmla="*/ 1442023 w 1442023"/>
              <a:gd name="connsiteY1" fmla="*/ 1555995 h 1555995"/>
              <a:gd name="connsiteX2" fmla="*/ 1442023 w 1442023"/>
              <a:gd name="connsiteY2" fmla="*/ 0 h 1555995"/>
              <a:gd name="connsiteX3" fmla="*/ 0 w 1442023"/>
              <a:gd name="connsiteY3" fmla="*/ 0 h 1555995"/>
              <a:gd name="connsiteX4" fmla="*/ 0 w 1442023"/>
              <a:gd name="connsiteY4" fmla="*/ 1555995 h 15559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42023" h="1555995">
                <a:moveTo>
                  <a:pt x="0" y="1555995"/>
                </a:moveTo>
                <a:lnTo>
                  <a:pt x="1442023" y="1555995"/>
                </a:lnTo>
                <a:lnTo>
                  <a:pt x="1442023" y="0"/>
                </a:lnTo>
                <a:lnTo>
                  <a:pt x="0" y="0"/>
                </a:lnTo>
                <a:lnTo>
                  <a:pt x="0" y="1555995"/>
                </a:lnTo>
              </a:path>
            </a:pathLst>
          </a:custGeom>
          <a:solidFill>
            <a:srgbClr val="55555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andoll 국대떡볶이 01 Light" panose="020B0600000101010101" pitchFamily="34" charset="-127"/>
            </a:endParaRPr>
          </a:p>
        </p:txBody>
      </p:sp>
      <p:sp>
        <p:nvSpPr>
          <p:cNvPr id="1046" name="Freeform 3"/>
          <p:cNvSpPr/>
          <p:nvPr/>
        </p:nvSpPr>
        <p:spPr>
          <a:xfrm>
            <a:off x="2192353" y="8518564"/>
            <a:ext cx="5066882" cy="1555995"/>
          </a:xfrm>
          <a:custGeom>
            <a:avLst/>
            <a:gdLst>
              <a:gd name="connsiteX0" fmla="*/ 0 w 5066882"/>
              <a:gd name="connsiteY0" fmla="*/ 1555995 h 1555995"/>
              <a:gd name="connsiteX1" fmla="*/ 5066882 w 5066882"/>
              <a:gd name="connsiteY1" fmla="*/ 1555995 h 1555995"/>
              <a:gd name="connsiteX2" fmla="*/ 5066882 w 5066882"/>
              <a:gd name="connsiteY2" fmla="*/ 0 h 1555995"/>
              <a:gd name="connsiteX3" fmla="*/ 0 w 5066882"/>
              <a:gd name="connsiteY3" fmla="*/ 0 h 1555995"/>
              <a:gd name="connsiteX4" fmla="*/ 0 w 5066882"/>
              <a:gd name="connsiteY4" fmla="*/ 1555995 h 15559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066882" h="1555995">
                <a:moveTo>
                  <a:pt x="0" y="1555995"/>
                </a:moveTo>
                <a:lnTo>
                  <a:pt x="5066882" y="1555995"/>
                </a:lnTo>
                <a:lnTo>
                  <a:pt x="5066882" y="0"/>
                </a:lnTo>
                <a:lnTo>
                  <a:pt x="0" y="0"/>
                </a:lnTo>
                <a:lnTo>
                  <a:pt x="0" y="155599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7" name="Freeform 3"/>
          <p:cNvSpPr/>
          <p:nvPr/>
        </p:nvSpPr>
        <p:spPr>
          <a:xfrm>
            <a:off x="7259236" y="8518564"/>
            <a:ext cx="2784672" cy="1555995"/>
          </a:xfrm>
          <a:custGeom>
            <a:avLst/>
            <a:gdLst>
              <a:gd name="connsiteX0" fmla="*/ 0 w 2784672"/>
              <a:gd name="connsiteY0" fmla="*/ 1555995 h 1555995"/>
              <a:gd name="connsiteX1" fmla="*/ 2784672 w 2784672"/>
              <a:gd name="connsiteY1" fmla="*/ 1555995 h 1555995"/>
              <a:gd name="connsiteX2" fmla="*/ 2784672 w 2784672"/>
              <a:gd name="connsiteY2" fmla="*/ 0 h 1555995"/>
              <a:gd name="connsiteX3" fmla="*/ 0 w 2784672"/>
              <a:gd name="connsiteY3" fmla="*/ 0 h 1555995"/>
              <a:gd name="connsiteX4" fmla="*/ 0 w 2784672"/>
              <a:gd name="connsiteY4" fmla="*/ 1555995 h 15559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784672" h="1555995">
                <a:moveTo>
                  <a:pt x="0" y="1555995"/>
                </a:moveTo>
                <a:lnTo>
                  <a:pt x="2784672" y="1555995"/>
                </a:lnTo>
                <a:lnTo>
                  <a:pt x="2784672" y="0"/>
                </a:lnTo>
                <a:lnTo>
                  <a:pt x="0" y="0"/>
                </a:lnTo>
                <a:lnTo>
                  <a:pt x="0" y="155599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" name="Freeform 3"/>
          <p:cNvSpPr/>
          <p:nvPr/>
        </p:nvSpPr>
        <p:spPr>
          <a:xfrm>
            <a:off x="2173303" y="7785800"/>
            <a:ext cx="76174" cy="770787"/>
          </a:xfrm>
          <a:custGeom>
            <a:avLst/>
            <a:gdLst>
              <a:gd name="connsiteX0" fmla="*/ 19050 w 76174"/>
              <a:gd name="connsiteY0" fmla="*/ 19050 h 770787"/>
              <a:gd name="connsiteX1" fmla="*/ 19050 w 76174"/>
              <a:gd name="connsiteY1" fmla="*/ 751737 h 7707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174" h="770787">
                <a:moveTo>
                  <a:pt x="19050" y="19050"/>
                </a:moveTo>
                <a:lnTo>
                  <a:pt x="19050" y="751737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" name="Freeform 3"/>
          <p:cNvSpPr/>
          <p:nvPr/>
        </p:nvSpPr>
        <p:spPr>
          <a:xfrm>
            <a:off x="7240186" y="7785800"/>
            <a:ext cx="76174" cy="751751"/>
          </a:xfrm>
          <a:custGeom>
            <a:avLst/>
            <a:gdLst>
              <a:gd name="connsiteX0" fmla="*/ 19050 w 76174"/>
              <a:gd name="connsiteY0" fmla="*/ 19050 h 751751"/>
              <a:gd name="connsiteX1" fmla="*/ 19050 w 76174"/>
              <a:gd name="connsiteY1" fmla="*/ 732701 h 7517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174" h="751751">
                <a:moveTo>
                  <a:pt x="19050" y="19050"/>
                </a:moveTo>
                <a:lnTo>
                  <a:pt x="19050" y="732701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0" name="Freeform 3"/>
          <p:cNvSpPr/>
          <p:nvPr/>
        </p:nvSpPr>
        <p:spPr>
          <a:xfrm>
            <a:off x="7221148" y="8477189"/>
            <a:ext cx="76174" cy="1594157"/>
          </a:xfrm>
          <a:custGeom>
            <a:avLst/>
            <a:gdLst>
              <a:gd name="connsiteX0" fmla="*/ 19050 w 76174"/>
              <a:gd name="connsiteY0" fmla="*/ 19050 h 1594157"/>
              <a:gd name="connsiteX1" fmla="*/ 19050 w 76174"/>
              <a:gd name="connsiteY1" fmla="*/ 1575107 h 15941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174" h="1594157">
                <a:moveTo>
                  <a:pt x="19050" y="19050"/>
                </a:moveTo>
                <a:lnTo>
                  <a:pt x="19050" y="1575107"/>
                </a:lnTo>
              </a:path>
            </a:pathLst>
          </a:custGeom>
          <a:ln w="38100">
            <a:solidFill>
              <a:srgbClr val="55555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1" name="Freeform 3"/>
          <p:cNvSpPr/>
          <p:nvPr/>
        </p:nvSpPr>
        <p:spPr>
          <a:xfrm>
            <a:off x="731343" y="8499451"/>
            <a:ext cx="1499097" cy="76174"/>
          </a:xfrm>
          <a:custGeom>
            <a:avLst/>
            <a:gdLst>
              <a:gd name="connsiteX0" fmla="*/ 19050 w 1499097"/>
              <a:gd name="connsiteY0" fmla="*/ 19050 h 76174"/>
              <a:gd name="connsiteX1" fmla="*/ 1480047 w 1499097"/>
              <a:gd name="connsiteY1" fmla="*/ 19050 h 761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99097" h="76174">
                <a:moveTo>
                  <a:pt x="19050" y="19050"/>
                </a:moveTo>
                <a:lnTo>
                  <a:pt x="1480047" y="19050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" name="Freeform 3"/>
          <p:cNvSpPr/>
          <p:nvPr/>
        </p:nvSpPr>
        <p:spPr>
          <a:xfrm>
            <a:off x="731343" y="10055509"/>
            <a:ext cx="1480060" cy="76174"/>
          </a:xfrm>
          <a:custGeom>
            <a:avLst/>
            <a:gdLst>
              <a:gd name="connsiteX0" fmla="*/ 19050 w 1480060"/>
              <a:gd name="connsiteY0" fmla="*/ 19050 h 76174"/>
              <a:gd name="connsiteX1" fmla="*/ 1461010 w 1480060"/>
              <a:gd name="connsiteY1" fmla="*/ 19050 h 761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80060" h="76174">
                <a:moveTo>
                  <a:pt x="19050" y="19050"/>
                </a:moveTo>
                <a:lnTo>
                  <a:pt x="1461010" y="19050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3" name="Freeform 3"/>
          <p:cNvSpPr/>
          <p:nvPr/>
        </p:nvSpPr>
        <p:spPr>
          <a:xfrm>
            <a:off x="828472" y="2734540"/>
            <a:ext cx="2121953" cy="431769"/>
          </a:xfrm>
          <a:custGeom>
            <a:avLst/>
            <a:gdLst>
              <a:gd name="connsiteX0" fmla="*/ 0 w 2121953"/>
              <a:gd name="connsiteY0" fmla="*/ 215883 h 431769"/>
              <a:gd name="connsiteX1" fmla="*/ 215884 w 2121953"/>
              <a:gd name="connsiteY1" fmla="*/ 0 h 431769"/>
              <a:gd name="connsiteX2" fmla="*/ 1906068 w 2121953"/>
              <a:gd name="connsiteY2" fmla="*/ 0 h 431769"/>
              <a:gd name="connsiteX3" fmla="*/ 2121953 w 2121953"/>
              <a:gd name="connsiteY3" fmla="*/ 215883 h 431769"/>
              <a:gd name="connsiteX4" fmla="*/ 2121953 w 2121953"/>
              <a:gd name="connsiteY4" fmla="*/ 215883 h 431769"/>
              <a:gd name="connsiteX5" fmla="*/ 1906068 w 2121953"/>
              <a:gd name="connsiteY5" fmla="*/ 431769 h 431769"/>
              <a:gd name="connsiteX6" fmla="*/ 215884 w 2121953"/>
              <a:gd name="connsiteY6" fmla="*/ 431769 h 431769"/>
              <a:gd name="connsiteX7" fmla="*/ 0 w 2121953"/>
              <a:gd name="connsiteY7" fmla="*/ 215883 h 4317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121953" h="431769">
                <a:moveTo>
                  <a:pt x="0" y="215883"/>
                </a:moveTo>
                <a:cubicBezTo>
                  <a:pt x="0" y="96709"/>
                  <a:pt x="96659" y="0"/>
                  <a:pt x="215884" y="0"/>
                </a:cubicBezTo>
                <a:lnTo>
                  <a:pt x="1906068" y="0"/>
                </a:lnTo>
                <a:cubicBezTo>
                  <a:pt x="2025369" y="0"/>
                  <a:pt x="2121953" y="96709"/>
                  <a:pt x="2121953" y="215883"/>
                </a:cubicBezTo>
                <a:lnTo>
                  <a:pt x="2121953" y="215883"/>
                </a:lnTo>
                <a:cubicBezTo>
                  <a:pt x="2121953" y="335185"/>
                  <a:pt x="2025369" y="431769"/>
                  <a:pt x="1906068" y="431769"/>
                </a:cubicBezTo>
                <a:lnTo>
                  <a:pt x="215884" y="431769"/>
                </a:lnTo>
                <a:cubicBezTo>
                  <a:pt x="96659" y="431769"/>
                  <a:pt x="0" y="335185"/>
                  <a:pt x="0" y="215883"/>
                </a:cubicBezTo>
              </a:path>
            </a:pathLst>
          </a:custGeom>
          <a:solidFill>
            <a:srgbClr val="2556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4" name="Freeform 3"/>
          <p:cNvSpPr/>
          <p:nvPr/>
        </p:nvSpPr>
        <p:spPr>
          <a:xfrm>
            <a:off x="828472" y="7124197"/>
            <a:ext cx="2121953" cy="431769"/>
          </a:xfrm>
          <a:custGeom>
            <a:avLst/>
            <a:gdLst>
              <a:gd name="connsiteX0" fmla="*/ 0 w 2121953"/>
              <a:gd name="connsiteY0" fmla="*/ 215884 h 431769"/>
              <a:gd name="connsiteX1" fmla="*/ 215884 w 2121953"/>
              <a:gd name="connsiteY1" fmla="*/ 0 h 431769"/>
              <a:gd name="connsiteX2" fmla="*/ 1906068 w 2121953"/>
              <a:gd name="connsiteY2" fmla="*/ 0 h 431769"/>
              <a:gd name="connsiteX3" fmla="*/ 2121953 w 2121953"/>
              <a:gd name="connsiteY3" fmla="*/ 215884 h 431769"/>
              <a:gd name="connsiteX4" fmla="*/ 2121953 w 2121953"/>
              <a:gd name="connsiteY4" fmla="*/ 215884 h 431769"/>
              <a:gd name="connsiteX5" fmla="*/ 1906068 w 2121953"/>
              <a:gd name="connsiteY5" fmla="*/ 431769 h 431769"/>
              <a:gd name="connsiteX6" fmla="*/ 215884 w 2121953"/>
              <a:gd name="connsiteY6" fmla="*/ 431769 h 431769"/>
              <a:gd name="connsiteX7" fmla="*/ 0 w 2121953"/>
              <a:gd name="connsiteY7" fmla="*/ 215884 h 4317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121953" h="431769">
                <a:moveTo>
                  <a:pt x="0" y="215884"/>
                </a:moveTo>
                <a:cubicBezTo>
                  <a:pt x="0" y="96583"/>
                  <a:pt x="96659" y="0"/>
                  <a:pt x="215884" y="0"/>
                </a:cubicBezTo>
                <a:lnTo>
                  <a:pt x="1906068" y="0"/>
                </a:lnTo>
                <a:cubicBezTo>
                  <a:pt x="2025369" y="0"/>
                  <a:pt x="2121953" y="96583"/>
                  <a:pt x="2121953" y="215884"/>
                </a:cubicBezTo>
                <a:lnTo>
                  <a:pt x="2121953" y="215884"/>
                </a:lnTo>
                <a:cubicBezTo>
                  <a:pt x="2121953" y="335058"/>
                  <a:pt x="2025369" y="431769"/>
                  <a:pt x="1906068" y="431769"/>
                </a:cubicBezTo>
                <a:lnTo>
                  <a:pt x="215884" y="431769"/>
                </a:lnTo>
                <a:cubicBezTo>
                  <a:pt x="96659" y="431769"/>
                  <a:pt x="0" y="335058"/>
                  <a:pt x="0" y="215884"/>
                </a:cubicBezTo>
              </a:path>
            </a:pathLst>
          </a:custGeom>
          <a:solidFill>
            <a:srgbClr val="2556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5900" y="1638300"/>
            <a:ext cx="2717800" cy="635000"/>
          </a:xfrm>
          <a:prstGeom prst="rect">
            <a:avLst/>
          </a:prstGeom>
          <a:noFill/>
        </p:spPr>
      </p:pic>
      <p:pic>
        <p:nvPicPr>
          <p:cNvPr id="10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5600" y="139700"/>
            <a:ext cx="2667000" cy="546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57300" y="3695700"/>
            <a:ext cx="474489" cy="3026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2" dirty="0" smtClean="0">
                <a:solidFill>
                  <a:srgbClr val="FFF7E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구분</a:t>
            </a:r>
          </a:p>
        </p:txBody>
      </p:sp>
      <p:sp>
        <p:nvSpPr>
          <p:cNvPr id="1056" name="TextBox 1"/>
          <p:cNvSpPr txBox="1"/>
          <p:nvPr/>
        </p:nvSpPr>
        <p:spPr>
          <a:xfrm>
            <a:off x="3009900" y="3695700"/>
            <a:ext cx="948978" cy="3026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2" dirty="0" smtClean="0">
                <a:solidFill>
                  <a:srgbClr val="FFF7E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제출내용</a:t>
            </a:r>
          </a:p>
        </p:txBody>
      </p:sp>
      <p:sp>
        <p:nvSpPr>
          <p:cNvPr id="1057" name="TextBox 1"/>
          <p:cNvSpPr txBox="1"/>
          <p:nvPr/>
        </p:nvSpPr>
        <p:spPr>
          <a:xfrm>
            <a:off x="5245100" y="3695700"/>
            <a:ext cx="474489" cy="3026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2" dirty="0" smtClean="0">
                <a:solidFill>
                  <a:srgbClr val="FFF7E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분량</a:t>
            </a:r>
          </a:p>
        </p:txBody>
      </p:sp>
      <p:sp>
        <p:nvSpPr>
          <p:cNvPr id="1058" name="TextBox 1"/>
          <p:cNvSpPr txBox="1"/>
          <p:nvPr/>
        </p:nvSpPr>
        <p:spPr>
          <a:xfrm>
            <a:off x="7899400" y="3695700"/>
            <a:ext cx="474489" cy="3026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2" dirty="0" smtClean="0">
                <a:solidFill>
                  <a:srgbClr val="FFF7E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비고</a:t>
            </a:r>
          </a:p>
        </p:txBody>
      </p:sp>
      <p:sp>
        <p:nvSpPr>
          <p:cNvPr id="1059" name="TextBox 1"/>
          <p:cNvSpPr txBox="1"/>
          <p:nvPr/>
        </p:nvSpPr>
        <p:spPr>
          <a:xfrm>
            <a:off x="813831" y="4710627"/>
            <a:ext cx="1218282" cy="5975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101600" algn="l"/>
              </a:tabLst>
            </a:pPr>
            <a:r>
              <a:rPr lang="en-US" altLang="zh-CN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	</a:t>
            </a:r>
            <a:r>
              <a:rPr lang="en-US" altLang="zh-CN" sz="2002" dirty="0" smtClean="0">
                <a:solidFill>
                  <a:srgbClr val="FFF7E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예선심사</a:t>
            </a:r>
          </a:p>
          <a:p>
            <a:pPr>
              <a:lnSpc>
                <a:spcPts val="2300"/>
              </a:lnSpc>
              <a:tabLst>
                <a:tab pos="101600" algn="l"/>
              </a:tabLst>
            </a:pPr>
            <a:r>
              <a:rPr lang="en-US" altLang="zh-CN" sz="2002" dirty="0" smtClean="0">
                <a:solidFill>
                  <a:srgbClr val="FFF7E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(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FFF7E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서류심사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FFF7E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)</a:t>
            </a:r>
          </a:p>
        </p:txBody>
      </p:sp>
      <p:sp>
        <p:nvSpPr>
          <p:cNvPr id="1060" name="TextBox 1"/>
          <p:cNvSpPr txBox="1"/>
          <p:nvPr/>
        </p:nvSpPr>
        <p:spPr>
          <a:xfrm>
            <a:off x="2321359" y="4762413"/>
            <a:ext cx="2104743" cy="5975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38100" algn="l"/>
              </a:tabLst>
            </a:pPr>
            <a:r>
              <a:rPr lang="en-US" altLang="zh-CN" sz="2002" dirty="0" smtClean="0">
                <a:solidFill>
                  <a:srgbClr val="FFF7E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공모전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FFF7E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접수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FFF7E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서류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FFF7E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및</a:t>
            </a:r>
          </a:p>
          <a:p>
            <a:pPr>
              <a:lnSpc>
                <a:spcPts val="2300"/>
              </a:lnSpc>
              <a:tabLst>
                <a:tab pos="38100" algn="l"/>
              </a:tabLst>
            </a:pPr>
            <a:r>
              <a:rPr lang="en-US" altLang="zh-CN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	</a:t>
            </a:r>
            <a:r>
              <a:rPr lang="en-US" altLang="zh-CN" sz="2002" dirty="0" smtClean="0">
                <a:solidFill>
                  <a:srgbClr val="FFF7E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발표자료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FFF7E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초안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FFF7E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제출</a:t>
            </a:r>
          </a:p>
        </p:txBody>
      </p:sp>
      <p:sp>
        <p:nvSpPr>
          <p:cNvPr id="1061" name="TextBox 1"/>
          <p:cNvSpPr txBox="1"/>
          <p:nvPr/>
        </p:nvSpPr>
        <p:spPr>
          <a:xfrm>
            <a:off x="5016500" y="4876800"/>
            <a:ext cx="1120500" cy="3026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15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매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이내</a:t>
            </a:r>
          </a:p>
        </p:txBody>
      </p:sp>
      <p:sp>
        <p:nvSpPr>
          <p:cNvPr id="1062" name="TextBox 1"/>
          <p:cNvSpPr txBox="1"/>
          <p:nvPr/>
        </p:nvSpPr>
        <p:spPr>
          <a:xfrm>
            <a:off x="6464513" y="4253934"/>
            <a:ext cx="3250890" cy="31547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▪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참가신청서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(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첨부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양식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참조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)</a:t>
            </a:r>
          </a:p>
        </p:txBody>
      </p:sp>
      <p:sp>
        <p:nvSpPr>
          <p:cNvPr id="1063" name="TextBox 1"/>
          <p:cNvSpPr txBox="1"/>
          <p:nvPr/>
        </p:nvSpPr>
        <p:spPr>
          <a:xfrm>
            <a:off x="6464513" y="4558644"/>
            <a:ext cx="3133871" cy="91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266700" algn="l"/>
                <a:tab pos="292100" algn="l"/>
              </a:tabLst>
            </a:pP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▪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발표자료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(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별도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양식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X)</a:t>
            </a:r>
          </a:p>
          <a:p>
            <a:pPr>
              <a:lnSpc>
                <a:spcPts val="2400"/>
              </a:lnSpc>
              <a:tabLst>
                <a:tab pos="266700" algn="l"/>
                <a:tab pos="292100" algn="l"/>
              </a:tabLst>
            </a:pPr>
            <a:r>
              <a:rPr lang="en-US" altLang="zh-CN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		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(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글꼴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및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동영상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자료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등은</a:t>
            </a:r>
          </a:p>
          <a:p>
            <a:pPr>
              <a:lnSpc>
                <a:spcPts val="2300"/>
              </a:lnSpc>
              <a:tabLst>
                <a:tab pos="266700" algn="l"/>
                <a:tab pos="292100" algn="l"/>
              </a:tabLst>
            </a:pPr>
            <a:r>
              <a:rPr lang="en-US" altLang="zh-CN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	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첨부하여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압축파일로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제출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,</a:t>
            </a:r>
          </a:p>
        </p:txBody>
      </p:sp>
      <p:sp>
        <p:nvSpPr>
          <p:cNvPr id="1064" name="TextBox 1"/>
          <p:cNvSpPr txBox="1"/>
          <p:nvPr/>
        </p:nvSpPr>
        <p:spPr>
          <a:xfrm>
            <a:off x="6757207" y="5450009"/>
            <a:ext cx="2823530" cy="3026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PREZI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의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경우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링크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송부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)</a:t>
            </a:r>
          </a:p>
        </p:txBody>
      </p:sp>
      <p:sp>
        <p:nvSpPr>
          <p:cNvPr id="1065" name="TextBox 1"/>
          <p:cNvSpPr txBox="1"/>
          <p:nvPr/>
        </p:nvSpPr>
        <p:spPr>
          <a:xfrm>
            <a:off x="953242" y="5943600"/>
            <a:ext cx="1082604" cy="5975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25400" algn="l"/>
              </a:tabLst>
            </a:pPr>
            <a:r>
              <a:rPr lang="en-US" altLang="zh-CN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	</a:t>
            </a:r>
            <a:r>
              <a:rPr lang="en-US" altLang="zh-CN" sz="2002" dirty="0" smtClean="0">
                <a:solidFill>
                  <a:srgbClr val="FFF7E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본선심사</a:t>
            </a:r>
          </a:p>
          <a:p>
            <a:pPr>
              <a:lnSpc>
                <a:spcPts val="2300"/>
              </a:lnSpc>
              <a:tabLst>
                <a:tab pos="25400" algn="l"/>
              </a:tabLst>
            </a:pPr>
            <a:r>
              <a:rPr lang="en-US" altLang="zh-CN" sz="2002" dirty="0" smtClean="0">
                <a:solidFill>
                  <a:srgbClr val="FFF7E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(PT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FFF7E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심사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FFF7E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)</a:t>
            </a:r>
          </a:p>
        </p:txBody>
      </p:sp>
      <p:sp>
        <p:nvSpPr>
          <p:cNvPr id="1066" name="TextBox 1"/>
          <p:cNvSpPr txBox="1"/>
          <p:nvPr/>
        </p:nvSpPr>
        <p:spPr>
          <a:xfrm>
            <a:off x="2285746" y="6086628"/>
            <a:ext cx="2273058" cy="3026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2" dirty="0" smtClean="0">
                <a:solidFill>
                  <a:srgbClr val="FFF7E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발표자료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FFF7E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최종본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FFF7E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제출</a:t>
            </a:r>
          </a:p>
        </p:txBody>
      </p:sp>
      <p:sp>
        <p:nvSpPr>
          <p:cNvPr id="1067" name="TextBox 1"/>
          <p:cNvSpPr txBox="1"/>
          <p:nvPr/>
        </p:nvSpPr>
        <p:spPr>
          <a:xfrm>
            <a:off x="4813300" y="5943600"/>
            <a:ext cx="1502014" cy="5975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152400" algn="l"/>
              </a:tabLst>
            </a:pPr>
            <a:r>
              <a:rPr lang="en-US" altLang="zh-CN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	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25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매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이내</a:t>
            </a:r>
          </a:p>
          <a:p>
            <a:pPr>
              <a:lnSpc>
                <a:spcPts val="2300"/>
              </a:lnSpc>
              <a:tabLst>
                <a:tab pos="152400" algn="l"/>
              </a:tabLst>
            </a:pP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(7~8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분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발표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)</a:t>
            </a:r>
          </a:p>
        </p:txBody>
      </p:sp>
      <p:sp>
        <p:nvSpPr>
          <p:cNvPr id="1068" name="TextBox 1"/>
          <p:cNvSpPr txBox="1"/>
          <p:nvPr/>
        </p:nvSpPr>
        <p:spPr>
          <a:xfrm>
            <a:off x="6908800" y="5943600"/>
            <a:ext cx="2579232" cy="5975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190500" algn="l"/>
              </a:tabLst>
            </a:pP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예선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심사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파일을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그대로</a:t>
            </a:r>
          </a:p>
          <a:p>
            <a:pPr>
              <a:lnSpc>
                <a:spcPts val="2300"/>
              </a:lnSpc>
              <a:tabLst>
                <a:tab pos="190500" algn="l"/>
              </a:tabLst>
            </a:pPr>
            <a:r>
              <a:rPr lang="en-US" altLang="zh-CN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	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사용하거나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수정가능</a:t>
            </a:r>
          </a:p>
        </p:txBody>
      </p:sp>
      <p:sp>
        <p:nvSpPr>
          <p:cNvPr id="1069" name="TextBox 1"/>
          <p:cNvSpPr txBox="1"/>
          <p:nvPr/>
        </p:nvSpPr>
        <p:spPr>
          <a:xfrm>
            <a:off x="3060700" y="800100"/>
            <a:ext cx="4693593" cy="6104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“</a:t>
            </a:r>
            <a:r>
              <a:rPr lang="en-US" altLang="zh-CN" sz="2400" dirty="0" err="1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시작이</a:t>
            </a:r>
            <a:r>
              <a:rPr lang="en-US" altLang="zh-CN" sz="24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반이다</a:t>
            </a:r>
            <a:r>
              <a:rPr lang="en-US" altLang="zh-CN" sz="24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.</a:t>
            </a:r>
            <a:r>
              <a:rPr lang="en-US" altLang="zh-CN" sz="24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일단</a:t>
            </a:r>
            <a:r>
              <a:rPr lang="en-US" altLang="zh-CN" sz="24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신청하고</a:t>
            </a:r>
            <a:r>
              <a:rPr lang="en-US" altLang="zh-CN" sz="24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보자</a:t>
            </a:r>
            <a:r>
              <a:rPr lang="en-US" altLang="zh-CN" sz="24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”</a:t>
            </a:r>
          </a:p>
        </p:txBody>
      </p:sp>
      <p:sp>
        <p:nvSpPr>
          <p:cNvPr id="1070" name="TextBox 1"/>
          <p:cNvSpPr txBox="1"/>
          <p:nvPr/>
        </p:nvSpPr>
        <p:spPr>
          <a:xfrm>
            <a:off x="4000500" y="8051800"/>
            <a:ext cx="1492396" cy="3026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2" dirty="0" smtClean="0">
                <a:solidFill>
                  <a:srgbClr val="FFF7E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파일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FFF7E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제출형태</a:t>
            </a:r>
          </a:p>
        </p:txBody>
      </p:sp>
      <p:sp>
        <p:nvSpPr>
          <p:cNvPr id="1071" name="TextBox 1"/>
          <p:cNvSpPr txBox="1"/>
          <p:nvPr/>
        </p:nvSpPr>
        <p:spPr>
          <a:xfrm>
            <a:off x="8382000" y="8051800"/>
            <a:ext cx="474489" cy="3026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2" dirty="0" smtClean="0">
                <a:solidFill>
                  <a:srgbClr val="FFF7E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비고</a:t>
            </a:r>
          </a:p>
        </p:txBody>
      </p:sp>
      <p:sp>
        <p:nvSpPr>
          <p:cNvPr id="1072" name="TextBox 1"/>
          <p:cNvSpPr txBox="1"/>
          <p:nvPr/>
        </p:nvSpPr>
        <p:spPr>
          <a:xfrm>
            <a:off x="901700" y="9042400"/>
            <a:ext cx="1218282" cy="5975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101600" algn="l"/>
              </a:tabLst>
            </a:pPr>
            <a:r>
              <a:rPr lang="en-US" altLang="zh-CN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	</a:t>
            </a:r>
            <a:r>
              <a:rPr lang="en-US" altLang="zh-CN" sz="2002" dirty="0" smtClean="0">
                <a:solidFill>
                  <a:srgbClr val="FFF7E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예선심사</a:t>
            </a:r>
          </a:p>
          <a:p>
            <a:pPr>
              <a:lnSpc>
                <a:spcPts val="2300"/>
              </a:lnSpc>
              <a:tabLst>
                <a:tab pos="101600" algn="l"/>
              </a:tabLst>
            </a:pPr>
            <a:r>
              <a:rPr lang="en-US" altLang="zh-CN" sz="2002" dirty="0" smtClean="0">
                <a:solidFill>
                  <a:srgbClr val="FFF7E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(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FFF7E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서류심사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FFF7E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)</a:t>
            </a:r>
          </a:p>
        </p:txBody>
      </p:sp>
      <p:sp>
        <p:nvSpPr>
          <p:cNvPr id="1073" name="TextBox 1"/>
          <p:cNvSpPr txBox="1"/>
          <p:nvPr/>
        </p:nvSpPr>
        <p:spPr>
          <a:xfrm>
            <a:off x="2311400" y="8763000"/>
            <a:ext cx="4959691" cy="120032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38100" algn="l"/>
              </a:tabLst>
            </a:pPr>
            <a:r>
              <a:rPr lang="en-US" altLang="zh-CN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	</a:t>
            </a:r>
            <a:r>
              <a:rPr lang="en-US" altLang="zh-CN" sz="2005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하단의</a:t>
            </a:r>
            <a:r>
              <a:rPr lang="en-US" altLang="zh-CN" sz="2005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5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내용과</a:t>
            </a:r>
            <a:r>
              <a:rPr lang="en-US" altLang="zh-CN" sz="2005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5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같이</a:t>
            </a:r>
            <a:r>
              <a:rPr lang="en-US" altLang="zh-CN" sz="2005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5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파일</a:t>
            </a:r>
            <a:r>
              <a:rPr lang="en-US" altLang="zh-CN" sz="2005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5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이름을</a:t>
            </a:r>
            <a:r>
              <a:rPr lang="en-US" altLang="zh-CN" sz="2005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5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변경하여</a:t>
            </a:r>
            <a:r>
              <a:rPr lang="en-US" altLang="zh-CN" sz="2005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5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제출</a:t>
            </a:r>
          </a:p>
          <a:p>
            <a:pPr>
              <a:lnSpc>
                <a:spcPts val="2400"/>
              </a:lnSpc>
              <a:tabLst>
                <a:tab pos="38100" algn="l"/>
              </a:tabLst>
            </a:pP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▪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단꿈이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_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지원서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_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홍길동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.hwp</a:t>
            </a:r>
          </a:p>
          <a:p>
            <a:pPr>
              <a:lnSpc>
                <a:spcPts val="2300"/>
              </a:lnSpc>
              <a:tabLst>
                <a:tab pos="38100" algn="l"/>
              </a:tabLst>
            </a:pP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▪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단꿈이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_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예선심사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_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홍길동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.pptx</a:t>
            </a:r>
          </a:p>
          <a:p>
            <a:pPr>
              <a:lnSpc>
                <a:spcPts val="2300"/>
              </a:lnSpc>
              <a:tabLst>
                <a:tab pos="38100" algn="l"/>
              </a:tabLst>
            </a:pP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★제출방법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: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단꿈이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_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예선심사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_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홍길동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.zip</a:t>
            </a:r>
          </a:p>
        </p:txBody>
      </p:sp>
      <p:sp>
        <p:nvSpPr>
          <p:cNvPr id="1074" name="TextBox 1"/>
          <p:cNvSpPr txBox="1"/>
          <p:nvPr/>
        </p:nvSpPr>
        <p:spPr>
          <a:xfrm>
            <a:off x="7493000" y="8763000"/>
            <a:ext cx="2511906" cy="11875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50800" algn="l"/>
                <a:tab pos="127000" algn="l"/>
                <a:tab pos="927100" algn="l"/>
              </a:tabLst>
            </a:pPr>
            <a:r>
              <a:rPr lang="en-US" altLang="zh-CN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		</a:t>
            </a:r>
            <a:r>
              <a:rPr lang="en-US" altLang="zh-CN" sz="2005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PowerPoint</a:t>
            </a:r>
            <a:r>
              <a:rPr lang="en-US" altLang="zh-CN" sz="2005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5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파일</a:t>
            </a:r>
            <a:r>
              <a:rPr lang="en-US" altLang="zh-CN" sz="2005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5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/</a:t>
            </a:r>
          </a:p>
          <a:p>
            <a:pPr>
              <a:lnSpc>
                <a:spcPts val="2300"/>
              </a:lnSpc>
              <a:tabLst>
                <a:tab pos="50800" algn="l"/>
                <a:tab pos="127000" algn="l"/>
                <a:tab pos="927100" algn="l"/>
              </a:tabLst>
            </a:pP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동영상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파일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/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글꼴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등을</a:t>
            </a:r>
          </a:p>
          <a:p>
            <a:pPr>
              <a:lnSpc>
                <a:spcPts val="2300"/>
              </a:lnSpc>
              <a:tabLst>
                <a:tab pos="50800" algn="l"/>
                <a:tab pos="127000" algn="l"/>
                <a:tab pos="927100" algn="l"/>
              </a:tabLst>
            </a:pPr>
            <a:r>
              <a:rPr lang="en-US" altLang="zh-CN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	</a:t>
            </a:r>
            <a:r>
              <a:rPr lang="en-US" altLang="zh-CN" sz="2002" dirty="0" err="1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하나로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err="1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압축</a:t>
            </a:r>
            <a:r>
              <a:rPr lang="ko-KR" altLang="en-US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한 </a:t>
            </a:r>
            <a:r>
              <a:rPr lang="en-US" altLang="zh-CN" sz="2002" dirty="0" err="1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상태로</a:t>
            </a:r>
            <a:endParaRPr lang="en-US" altLang="zh-CN" sz="2002" dirty="0" smtClean="0">
              <a:solidFill>
                <a:srgbClr val="555555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바탕" pitchFamily="18" charset="0"/>
            </a:endParaRPr>
          </a:p>
          <a:p>
            <a:pPr>
              <a:lnSpc>
                <a:spcPts val="2300"/>
              </a:lnSpc>
              <a:tabLst>
                <a:tab pos="50800" algn="l"/>
                <a:tab pos="127000" algn="l"/>
                <a:tab pos="927100" algn="l"/>
              </a:tabLst>
            </a:pPr>
            <a:r>
              <a:rPr lang="en-US" altLang="zh-CN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			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제출</a:t>
            </a:r>
          </a:p>
        </p:txBody>
      </p:sp>
      <p:sp>
        <p:nvSpPr>
          <p:cNvPr id="1075" name="TextBox 1"/>
          <p:cNvSpPr txBox="1"/>
          <p:nvPr/>
        </p:nvSpPr>
        <p:spPr>
          <a:xfrm>
            <a:off x="1066800" y="2819400"/>
            <a:ext cx="1728037" cy="34111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2398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라</a:t>
            </a:r>
            <a:r>
              <a:rPr lang="en-US" altLang="zh-CN" sz="2398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398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.</a:t>
            </a:r>
            <a:r>
              <a:rPr lang="en-US" altLang="zh-CN" sz="2398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398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제출</a:t>
            </a:r>
            <a:r>
              <a:rPr lang="en-US" altLang="zh-CN" sz="2398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398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서류</a:t>
            </a:r>
          </a:p>
        </p:txBody>
      </p:sp>
      <p:sp>
        <p:nvSpPr>
          <p:cNvPr id="1076" name="TextBox 1"/>
          <p:cNvSpPr txBox="1"/>
          <p:nvPr/>
        </p:nvSpPr>
        <p:spPr>
          <a:xfrm>
            <a:off x="1066800" y="7239000"/>
            <a:ext cx="1728037" cy="11362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165100" algn="l"/>
              </a:tabLst>
            </a:pPr>
            <a:r>
              <a:rPr lang="en-US" altLang="zh-CN" sz="2398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마</a:t>
            </a:r>
            <a:r>
              <a:rPr lang="en-US" altLang="zh-CN" sz="2398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398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.</a:t>
            </a:r>
            <a:r>
              <a:rPr lang="en-US" altLang="zh-CN" sz="2398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398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제출</a:t>
            </a:r>
            <a:r>
              <a:rPr lang="en-US" altLang="zh-CN" sz="2398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398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형태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2200"/>
              </a:lnSpc>
              <a:tabLst>
                <a:tab pos="165100" algn="l"/>
              </a:tabLst>
            </a:pPr>
            <a:r>
              <a:rPr lang="en-US" altLang="zh-CN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	</a:t>
            </a:r>
            <a:r>
              <a:rPr lang="en-US" altLang="zh-CN" sz="2002" dirty="0" smtClean="0">
                <a:solidFill>
                  <a:srgbClr val="FFF7EB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구분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0794239" cy="10794239"/>
          </a:xfrm>
          <a:custGeom>
            <a:avLst/>
            <a:gdLst>
              <a:gd name="connsiteX0" fmla="*/ 0 w 10794239"/>
              <a:gd name="connsiteY0" fmla="*/ 10794239 h 10794239"/>
              <a:gd name="connsiteX1" fmla="*/ 10794239 w 10794239"/>
              <a:gd name="connsiteY1" fmla="*/ 10794239 h 10794239"/>
              <a:gd name="connsiteX2" fmla="*/ 10794239 w 10794239"/>
              <a:gd name="connsiteY2" fmla="*/ 0 h 10794239"/>
              <a:gd name="connsiteX3" fmla="*/ 0 w 10794239"/>
              <a:gd name="connsiteY3" fmla="*/ 0 h 10794239"/>
              <a:gd name="connsiteX4" fmla="*/ 0 w 10794239"/>
              <a:gd name="connsiteY4" fmla="*/ 10794239 h 107942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94239" h="10794239">
                <a:moveTo>
                  <a:pt x="0" y="10794239"/>
                </a:moveTo>
                <a:lnTo>
                  <a:pt x="10794239" y="10794239"/>
                </a:lnTo>
                <a:lnTo>
                  <a:pt x="10794239" y="0"/>
                </a:lnTo>
                <a:lnTo>
                  <a:pt x="0" y="0"/>
                </a:lnTo>
                <a:lnTo>
                  <a:pt x="0" y="10794239"/>
                </a:lnTo>
              </a:path>
            </a:pathLst>
          </a:custGeom>
          <a:solidFill>
            <a:srgbClr val="5C92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6836782"/>
            <a:ext cx="10794239" cy="3957380"/>
          </a:xfrm>
          <a:custGeom>
            <a:avLst/>
            <a:gdLst>
              <a:gd name="connsiteX0" fmla="*/ 0 w 10794239"/>
              <a:gd name="connsiteY0" fmla="*/ 3957380 h 3957380"/>
              <a:gd name="connsiteX1" fmla="*/ 10794239 w 10794239"/>
              <a:gd name="connsiteY1" fmla="*/ 3957380 h 3957380"/>
              <a:gd name="connsiteX2" fmla="*/ 10794239 w 10794239"/>
              <a:gd name="connsiteY2" fmla="*/ 0 h 3957380"/>
              <a:gd name="connsiteX3" fmla="*/ 0 w 10794239"/>
              <a:gd name="connsiteY3" fmla="*/ 0 h 3957380"/>
              <a:gd name="connsiteX4" fmla="*/ 0 w 10794239"/>
              <a:gd name="connsiteY4" fmla="*/ 3957380 h 39573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94239" h="3957380">
                <a:moveTo>
                  <a:pt x="0" y="3957380"/>
                </a:moveTo>
                <a:lnTo>
                  <a:pt x="10794239" y="3957380"/>
                </a:lnTo>
                <a:lnTo>
                  <a:pt x="10794239" y="0"/>
                </a:lnTo>
                <a:lnTo>
                  <a:pt x="0" y="0"/>
                </a:lnTo>
                <a:lnTo>
                  <a:pt x="0" y="3957380"/>
                </a:lnTo>
              </a:path>
            </a:pathLst>
          </a:custGeom>
          <a:solidFill>
            <a:srgbClr val="467A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130392" y="1439232"/>
            <a:ext cx="4533452" cy="935500"/>
          </a:xfrm>
          <a:custGeom>
            <a:avLst/>
            <a:gdLst>
              <a:gd name="connsiteX0" fmla="*/ 0 w 4533452"/>
              <a:gd name="connsiteY0" fmla="*/ 467813 h 935500"/>
              <a:gd name="connsiteX1" fmla="*/ 467686 w 4533452"/>
              <a:gd name="connsiteY1" fmla="*/ 0 h 935500"/>
              <a:gd name="connsiteX2" fmla="*/ 4065766 w 4533452"/>
              <a:gd name="connsiteY2" fmla="*/ 0 h 935500"/>
              <a:gd name="connsiteX3" fmla="*/ 4533452 w 4533452"/>
              <a:gd name="connsiteY3" fmla="*/ 467813 h 935500"/>
              <a:gd name="connsiteX4" fmla="*/ 4533452 w 4533452"/>
              <a:gd name="connsiteY4" fmla="*/ 467813 h 935500"/>
              <a:gd name="connsiteX5" fmla="*/ 4065766 w 4533452"/>
              <a:gd name="connsiteY5" fmla="*/ 935500 h 935500"/>
              <a:gd name="connsiteX6" fmla="*/ 467686 w 4533452"/>
              <a:gd name="connsiteY6" fmla="*/ 935500 h 935500"/>
              <a:gd name="connsiteX7" fmla="*/ 0 w 4533452"/>
              <a:gd name="connsiteY7" fmla="*/ 467813 h 935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4533452" h="935500">
                <a:moveTo>
                  <a:pt x="0" y="467813"/>
                </a:moveTo>
                <a:cubicBezTo>
                  <a:pt x="0" y="209412"/>
                  <a:pt x="209412" y="0"/>
                  <a:pt x="467686" y="0"/>
                </a:cubicBezTo>
                <a:lnTo>
                  <a:pt x="4065766" y="0"/>
                </a:lnTo>
                <a:cubicBezTo>
                  <a:pt x="4324040" y="0"/>
                  <a:pt x="4533452" y="209412"/>
                  <a:pt x="4533452" y="467813"/>
                </a:cubicBezTo>
                <a:lnTo>
                  <a:pt x="4533452" y="467813"/>
                </a:lnTo>
                <a:cubicBezTo>
                  <a:pt x="4533452" y="726088"/>
                  <a:pt x="4324040" y="935500"/>
                  <a:pt x="4065766" y="935500"/>
                </a:cubicBezTo>
                <a:lnTo>
                  <a:pt x="467686" y="935500"/>
                </a:lnTo>
                <a:cubicBezTo>
                  <a:pt x="209412" y="935500"/>
                  <a:pt x="0" y="726088"/>
                  <a:pt x="0" y="467813"/>
                </a:cubicBezTo>
              </a:path>
            </a:pathLst>
          </a:custGeom>
          <a:solidFill>
            <a:srgbClr val="2556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065867" y="1645851"/>
            <a:ext cx="302314" cy="402325"/>
          </a:xfrm>
          <a:custGeom>
            <a:avLst/>
            <a:gdLst>
              <a:gd name="connsiteX0" fmla="*/ 0 w 302314"/>
              <a:gd name="connsiteY0" fmla="*/ 0 h 402325"/>
              <a:gd name="connsiteX1" fmla="*/ 140496 w 302314"/>
              <a:gd name="connsiteY1" fmla="*/ 0 h 402325"/>
              <a:gd name="connsiteX2" fmla="*/ 140496 w 302314"/>
              <a:gd name="connsiteY2" fmla="*/ 166641 h 402325"/>
              <a:gd name="connsiteX3" fmla="*/ 161818 w 302314"/>
              <a:gd name="connsiteY3" fmla="*/ 166641 h 402325"/>
              <a:gd name="connsiteX4" fmla="*/ 161818 w 302314"/>
              <a:gd name="connsiteY4" fmla="*/ 0 h 402325"/>
              <a:gd name="connsiteX5" fmla="*/ 302314 w 302314"/>
              <a:gd name="connsiteY5" fmla="*/ 0 h 402325"/>
              <a:gd name="connsiteX6" fmla="*/ 302314 w 302314"/>
              <a:gd name="connsiteY6" fmla="*/ 402325 h 402325"/>
              <a:gd name="connsiteX7" fmla="*/ 161818 w 302314"/>
              <a:gd name="connsiteY7" fmla="*/ 402325 h 402325"/>
              <a:gd name="connsiteX8" fmla="*/ 161818 w 302314"/>
              <a:gd name="connsiteY8" fmla="*/ 228322 h 402325"/>
              <a:gd name="connsiteX9" fmla="*/ 140496 w 302314"/>
              <a:gd name="connsiteY9" fmla="*/ 228322 h 402325"/>
              <a:gd name="connsiteX10" fmla="*/ 140496 w 302314"/>
              <a:gd name="connsiteY10" fmla="*/ 392805 h 402325"/>
              <a:gd name="connsiteX11" fmla="*/ 0 w 302314"/>
              <a:gd name="connsiteY11" fmla="*/ 392805 h 402325"/>
              <a:gd name="connsiteX12" fmla="*/ 0 w 302314"/>
              <a:gd name="connsiteY12" fmla="*/ 0 h 4023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02314" h="402325">
                <a:moveTo>
                  <a:pt x="0" y="0"/>
                </a:moveTo>
                <a:lnTo>
                  <a:pt x="140496" y="0"/>
                </a:lnTo>
                <a:lnTo>
                  <a:pt x="140496" y="166641"/>
                </a:lnTo>
                <a:lnTo>
                  <a:pt x="161818" y="166641"/>
                </a:lnTo>
                <a:lnTo>
                  <a:pt x="161818" y="0"/>
                </a:lnTo>
                <a:lnTo>
                  <a:pt x="302314" y="0"/>
                </a:lnTo>
                <a:lnTo>
                  <a:pt x="302314" y="402325"/>
                </a:lnTo>
                <a:lnTo>
                  <a:pt x="161818" y="402325"/>
                </a:lnTo>
                <a:lnTo>
                  <a:pt x="161818" y="228322"/>
                </a:lnTo>
                <a:lnTo>
                  <a:pt x="140496" y="228322"/>
                </a:lnTo>
                <a:lnTo>
                  <a:pt x="140496" y="392805"/>
                </a:lnTo>
                <a:lnTo>
                  <a:pt x="0" y="392805"/>
                </a:lnTo>
                <a:lnTo>
                  <a:pt x="0" y="0"/>
                </a:lnTo>
              </a:path>
            </a:pathLst>
          </a:custGeom>
          <a:solidFill>
            <a:srgbClr val="FFFC8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781448" y="1638997"/>
            <a:ext cx="214488" cy="58255"/>
          </a:xfrm>
          <a:custGeom>
            <a:avLst/>
            <a:gdLst>
              <a:gd name="connsiteX0" fmla="*/ 0 w 214488"/>
              <a:gd name="connsiteY0" fmla="*/ 0 h 58255"/>
              <a:gd name="connsiteX1" fmla="*/ 214488 w 214488"/>
              <a:gd name="connsiteY1" fmla="*/ 0 h 58255"/>
              <a:gd name="connsiteX2" fmla="*/ 214488 w 214488"/>
              <a:gd name="connsiteY2" fmla="*/ 58255 h 58255"/>
              <a:gd name="connsiteX3" fmla="*/ 0 w 214488"/>
              <a:gd name="connsiteY3" fmla="*/ 58255 h 58255"/>
              <a:gd name="connsiteX4" fmla="*/ 0 w 214488"/>
              <a:gd name="connsiteY4" fmla="*/ 0 h 582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4488" h="58255">
                <a:moveTo>
                  <a:pt x="0" y="0"/>
                </a:moveTo>
                <a:lnTo>
                  <a:pt x="214488" y="0"/>
                </a:lnTo>
                <a:lnTo>
                  <a:pt x="214488" y="58255"/>
                </a:lnTo>
                <a:lnTo>
                  <a:pt x="0" y="58255"/>
                </a:lnTo>
                <a:lnTo>
                  <a:pt x="0" y="0"/>
                </a:lnTo>
              </a:path>
            </a:pathLst>
          </a:custGeom>
          <a:solidFill>
            <a:srgbClr val="FFFC8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6087037" y="1748018"/>
            <a:ext cx="440018" cy="466037"/>
          </a:xfrm>
          <a:custGeom>
            <a:avLst/>
            <a:gdLst>
              <a:gd name="connsiteX0" fmla="*/ 13706 w 440018"/>
              <a:gd name="connsiteY0" fmla="*/ 0 h 466037"/>
              <a:gd name="connsiteX1" fmla="*/ 426946 w 440018"/>
              <a:gd name="connsiteY1" fmla="*/ 0 h 466037"/>
              <a:gd name="connsiteX2" fmla="*/ 426946 w 440018"/>
              <a:gd name="connsiteY2" fmla="*/ 58255 h 466037"/>
              <a:gd name="connsiteX3" fmla="*/ 303583 w 440018"/>
              <a:gd name="connsiteY3" fmla="*/ 58255 h 466037"/>
              <a:gd name="connsiteX4" fmla="*/ 303583 w 440018"/>
              <a:gd name="connsiteY4" fmla="*/ 230988 h 466037"/>
              <a:gd name="connsiteX5" fmla="*/ 339247 w 440018"/>
              <a:gd name="connsiteY5" fmla="*/ 347497 h 466037"/>
              <a:gd name="connsiteX6" fmla="*/ 440018 w 440018"/>
              <a:gd name="connsiteY6" fmla="*/ 415270 h 466037"/>
              <a:gd name="connsiteX7" fmla="*/ 440018 w 440018"/>
              <a:gd name="connsiteY7" fmla="*/ 463245 h 466037"/>
              <a:gd name="connsiteX8" fmla="*/ 319067 w 440018"/>
              <a:gd name="connsiteY8" fmla="*/ 443445 h 466037"/>
              <a:gd name="connsiteX9" fmla="*/ 223499 w 440018"/>
              <a:gd name="connsiteY9" fmla="*/ 374150 h 466037"/>
              <a:gd name="connsiteX10" fmla="*/ 125139 w 440018"/>
              <a:gd name="connsiteY10" fmla="*/ 445857 h 466037"/>
              <a:gd name="connsiteX11" fmla="*/ 0 w 440018"/>
              <a:gd name="connsiteY11" fmla="*/ 466037 h 466037"/>
              <a:gd name="connsiteX12" fmla="*/ 0 w 440018"/>
              <a:gd name="connsiteY12" fmla="*/ 419458 h 466037"/>
              <a:gd name="connsiteX13" fmla="*/ 104578 w 440018"/>
              <a:gd name="connsiteY13" fmla="*/ 352320 h 466037"/>
              <a:gd name="connsiteX14" fmla="*/ 141892 w 440018"/>
              <a:gd name="connsiteY14" fmla="*/ 233653 h 466037"/>
              <a:gd name="connsiteX15" fmla="*/ 141892 w 440018"/>
              <a:gd name="connsiteY15" fmla="*/ 58255 h 466037"/>
              <a:gd name="connsiteX16" fmla="*/ 13706 w 440018"/>
              <a:gd name="connsiteY16" fmla="*/ 58255 h 466037"/>
              <a:gd name="connsiteX17" fmla="*/ 13706 w 440018"/>
              <a:gd name="connsiteY17" fmla="*/ 0 h 4660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440018" h="466037">
                <a:moveTo>
                  <a:pt x="13706" y="0"/>
                </a:moveTo>
                <a:lnTo>
                  <a:pt x="426946" y="0"/>
                </a:lnTo>
                <a:lnTo>
                  <a:pt x="426946" y="58255"/>
                </a:lnTo>
                <a:lnTo>
                  <a:pt x="303583" y="58255"/>
                </a:lnTo>
                <a:lnTo>
                  <a:pt x="303583" y="230988"/>
                </a:lnTo>
                <a:cubicBezTo>
                  <a:pt x="303583" y="274774"/>
                  <a:pt x="315513" y="313611"/>
                  <a:pt x="339247" y="347497"/>
                </a:cubicBezTo>
                <a:cubicBezTo>
                  <a:pt x="362980" y="381256"/>
                  <a:pt x="396613" y="403848"/>
                  <a:pt x="440018" y="415270"/>
                </a:cubicBezTo>
                <a:lnTo>
                  <a:pt x="440018" y="463245"/>
                </a:lnTo>
                <a:cubicBezTo>
                  <a:pt x="402959" y="466037"/>
                  <a:pt x="362726" y="459437"/>
                  <a:pt x="319067" y="443445"/>
                </a:cubicBezTo>
                <a:cubicBezTo>
                  <a:pt x="275408" y="427455"/>
                  <a:pt x="243552" y="404355"/>
                  <a:pt x="223499" y="374150"/>
                </a:cubicBezTo>
                <a:cubicBezTo>
                  <a:pt x="202431" y="405244"/>
                  <a:pt x="169686" y="429104"/>
                  <a:pt x="125139" y="445857"/>
                </a:cubicBezTo>
                <a:cubicBezTo>
                  <a:pt x="80591" y="462483"/>
                  <a:pt x="38836" y="469210"/>
                  <a:pt x="0" y="466037"/>
                </a:cubicBezTo>
                <a:lnTo>
                  <a:pt x="0" y="419458"/>
                </a:lnTo>
                <a:cubicBezTo>
                  <a:pt x="44801" y="409432"/>
                  <a:pt x="79702" y="386968"/>
                  <a:pt x="104578" y="352320"/>
                </a:cubicBezTo>
                <a:cubicBezTo>
                  <a:pt x="129454" y="317544"/>
                  <a:pt x="141892" y="278073"/>
                  <a:pt x="141892" y="233653"/>
                </a:cubicBezTo>
                <a:lnTo>
                  <a:pt x="141892" y="58255"/>
                </a:lnTo>
                <a:lnTo>
                  <a:pt x="13706" y="58255"/>
                </a:lnTo>
                <a:lnTo>
                  <a:pt x="13706" y="0"/>
                </a:lnTo>
              </a:path>
            </a:pathLst>
          </a:custGeom>
          <a:solidFill>
            <a:srgbClr val="FFFC8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6553073" y="1645851"/>
            <a:ext cx="221342" cy="604502"/>
          </a:xfrm>
          <a:custGeom>
            <a:avLst/>
            <a:gdLst>
              <a:gd name="connsiteX0" fmla="*/ 0 w 221342"/>
              <a:gd name="connsiteY0" fmla="*/ 0 h 604502"/>
              <a:gd name="connsiteX1" fmla="*/ 154203 w 221342"/>
              <a:gd name="connsiteY1" fmla="*/ 0 h 604502"/>
              <a:gd name="connsiteX2" fmla="*/ 154203 w 221342"/>
              <a:gd name="connsiteY2" fmla="*/ 250152 h 604502"/>
              <a:gd name="connsiteX3" fmla="*/ 221342 w 221342"/>
              <a:gd name="connsiteY3" fmla="*/ 250152 h 604502"/>
              <a:gd name="connsiteX4" fmla="*/ 221342 w 221342"/>
              <a:gd name="connsiteY4" fmla="*/ 311833 h 604502"/>
              <a:gd name="connsiteX5" fmla="*/ 154203 w 221342"/>
              <a:gd name="connsiteY5" fmla="*/ 311833 h 604502"/>
              <a:gd name="connsiteX6" fmla="*/ 154203 w 221342"/>
              <a:gd name="connsiteY6" fmla="*/ 604502 h 604502"/>
              <a:gd name="connsiteX7" fmla="*/ 0 w 221342"/>
              <a:gd name="connsiteY7" fmla="*/ 604502 h 604502"/>
              <a:gd name="connsiteX8" fmla="*/ 0 w 221342"/>
              <a:gd name="connsiteY8" fmla="*/ 0 h 6045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21342" h="604502">
                <a:moveTo>
                  <a:pt x="0" y="0"/>
                </a:moveTo>
                <a:lnTo>
                  <a:pt x="154203" y="0"/>
                </a:lnTo>
                <a:lnTo>
                  <a:pt x="154203" y="250152"/>
                </a:lnTo>
                <a:lnTo>
                  <a:pt x="221342" y="250152"/>
                </a:lnTo>
                <a:lnTo>
                  <a:pt x="221342" y="311833"/>
                </a:lnTo>
                <a:lnTo>
                  <a:pt x="154203" y="311833"/>
                </a:lnTo>
                <a:lnTo>
                  <a:pt x="154203" y="604502"/>
                </a:lnTo>
                <a:lnTo>
                  <a:pt x="0" y="604502"/>
                </a:lnTo>
                <a:lnTo>
                  <a:pt x="0" y="0"/>
                </a:lnTo>
              </a:path>
            </a:pathLst>
          </a:custGeom>
          <a:solidFill>
            <a:srgbClr val="FFFC8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6169278" y="1645851"/>
            <a:ext cx="283023" cy="58254"/>
          </a:xfrm>
          <a:custGeom>
            <a:avLst/>
            <a:gdLst>
              <a:gd name="connsiteX0" fmla="*/ 0 w 283023"/>
              <a:gd name="connsiteY0" fmla="*/ 0 h 58254"/>
              <a:gd name="connsiteX1" fmla="*/ 283023 w 283023"/>
              <a:gd name="connsiteY1" fmla="*/ 0 h 58254"/>
              <a:gd name="connsiteX2" fmla="*/ 283023 w 283023"/>
              <a:gd name="connsiteY2" fmla="*/ 58254 h 58254"/>
              <a:gd name="connsiteX3" fmla="*/ 0 w 283023"/>
              <a:gd name="connsiteY3" fmla="*/ 58254 h 58254"/>
              <a:gd name="connsiteX4" fmla="*/ 0 w 283023"/>
              <a:gd name="connsiteY4" fmla="*/ 0 h 582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3023" h="58254">
                <a:moveTo>
                  <a:pt x="0" y="0"/>
                </a:moveTo>
                <a:lnTo>
                  <a:pt x="283023" y="0"/>
                </a:lnTo>
                <a:lnTo>
                  <a:pt x="283023" y="58254"/>
                </a:lnTo>
                <a:lnTo>
                  <a:pt x="0" y="58254"/>
                </a:lnTo>
                <a:lnTo>
                  <a:pt x="0" y="0"/>
                </a:lnTo>
              </a:path>
            </a:pathLst>
          </a:custGeom>
          <a:solidFill>
            <a:srgbClr val="FFFC8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6080687" y="1741668"/>
            <a:ext cx="452718" cy="478737"/>
          </a:xfrm>
          <a:custGeom>
            <a:avLst/>
            <a:gdLst>
              <a:gd name="connsiteX0" fmla="*/ 20056 w 452718"/>
              <a:gd name="connsiteY0" fmla="*/ 6350 h 478737"/>
              <a:gd name="connsiteX1" fmla="*/ 433296 w 452718"/>
              <a:gd name="connsiteY1" fmla="*/ 6350 h 478737"/>
              <a:gd name="connsiteX2" fmla="*/ 433296 w 452718"/>
              <a:gd name="connsiteY2" fmla="*/ 64605 h 478737"/>
              <a:gd name="connsiteX3" fmla="*/ 309933 w 452718"/>
              <a:gd name="connsiteY3" fmla="*/ 64605 h 478737"/>
              <a:gd name="connsiteX4" fmla="*/ 309933 w 452718"/>
              <a:gd name="connsiteY4" fmla="*/ 237338 h 478737"/>
              <a:gd name="connsiteX5" fmla="*/ 345597 w 452718"/>
              <a:gd name="connsiteY5" fmla="*/ 353847 h 478737"/>
              <a:gd name="connsiteX6" fmla="*/ 446368 w 452718"/>
              <a:gd name="connsiteY6" fmla="*/ 421620 h 478737"/>
              <a:gd name="connsiteX7" fmla="*/ 446368 w 452718"/>
              <a:gd name="connsiteY7" fmla="*/ 469595 h 478737"/>
              <a:gd name="connsiteX8" fmla="*/ 325417 w 452718"/>
              <a:gd name="connsiteY8" fmla="*/ 449795 h 478737"/>
              <a:gd name="connsiteX9" fmla="*/ 229849 w 452718"/>
              <a:gd name="connsiteY9" fmla="*/ 380500 h 478737"/>
              <a:gd name="connsiteX10" fmla="*/ 131489 w 452718"/>
              <a:gd name="connsiteY10" fmla="*/ 452207 h 478737"/>
              <a:gd name="connsiteX11" fmla="*/ 6350 w 452718"/>
              <a:gd name="connsiteY11" fmla="*/ 472387 h 478737"/>
              <a:gd name="connsiteX12" fmla="*/ 6350 w 452718"/>
              <a:gd name="connsiteY12" fmla="*/ 425808 h 478737"/>
              <a:gd name="connsiteX13" fmla="*/ 110928 w 452718"/>
              <a:gd name="connsiteY13" fmla="*/ 358670 h 478737"/>
              <a:gd name="connsiteX14" fmla="*/ 148242 w 452718"/>
              <a:gd name="connsiteY14" fmla="*/ 240003 h 478737"/>
              <a:gd name="connsiteX15" fmla="*/ 148242 w 452718"/>
              <a:gd name="connsiteY15" fmla="*/ 64605 h 478737"/>
              <a:gd name="connsiteX16" fmla="*/ 20056 w 452718"/>
              <a:gd name="connsiteY16" fmla="*/ 64605 h 478737"/>
              <a:gd name="connsiteX17" fmla="*/ 20056 w 452718"/>
              <a:gd name="connsiteY17" fmla="*/ 6350 h 4787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452718" h="478737">
                <a:moveTo>
                  <a:pt x="20056" y="6350"/>
                </a:moveTo>
                <a:lnTo>
                  <a:pt x="433296" y="6350"/>
                </a:lnTo>
                <a:lnTo>
                  <a:pt x="433296" y="64605"/>
                </a:lnTo>
                <a:lnTo>
                  <a:pt x="309933" y="64605"/>
                </a:lnTo>
                <a:lnTo>
                  <a:pt x="309933" y="237338"/>
                </a:lnTo>
                <a:cubicBezTo>
                  <a:pt x="309933" y="281124"/>
                  <a:pt x="321863" y="319961"/>
                  <a:pt x="345597" y="353847"/>
                </a:cubicBezTo>
                <a:cubicBezTo>
                  <a:pt x="369330" y="387606"/>
                  <a:pt x="402963" y="410198"/>
                  <a:pt x="446368" y="421620"/>
                </a:cubicBezTo>
                <a:lnTo>
                  <a:pt x="446368" y="469595"/>
                </a:lnTo>
                <a:cubicBezTo>
                  <a:pt x="409309" y="472387"/>
                  <a:pt x="369076" y="465787"/>
                  <a:pt x="325417" y="449795"/>
                </a:cubicBezTo>
                <a:cubicBezTo>
                  <a:pt x="281758" y="433805"/>
                  <a:pt x="249902" y="410705"/>
                  <a:pt x="229849" y="380500"/>
                </a:cubicBezTo>
                <a:cubicBezTo>
                  <a:pt x="208781" y="411594"/>
                  <a:pt x="176036" y="435454"/>
                  <a:pt x="131489" y="452207"/>
                </a:cubicBezTo>
                <a:cubicBezTo>
                  <a:pt x="86941" y="468833"/>
                  <a:pt x="45186" y="475560"/>
                  <a:pt x="6350" y="472387"/>
                </a:cubicBezTo>
                <a:lnTo>
                  <a:pt x="6350" y="425808"/>
                </a:lnTo>
                <a:cubicBezTo>
                  <a:pt x="51151" y="415782"/>
                  <a:pt x="86052" y="393318"/>
                  <a:pt x="110928" y="358670"/>
                </a:cubicBezTo>
                <a:cubicBezTo>
                  <a:pt x="135804" y="323894"/>
                  <a:pt x="148242" y="284423"/>
                  <a:pt x="148242" y="240003"/>
                </a:cubicBezTo>
                <a:lnTo>
                  <a:pt x="148242" y="64605"/>
                </a:lnTo>
                <a:lnTo>
                  <a:pt x="20056" y="64605"/>
                </a:lnTo>
                <a:lnTo>
                  <a:pt x="20056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546723" y="1639501"/>
            <a:ext cx="234042" cy="617202"/>
          </a:xfrm>
          <a:custGeom>
            <a:avLst/>
            <a:gdLst>
              <a:gd name="connsiteX0" fmla="*/ 6350 w 234042"/>
              <a:gd name="connsiteY0" fmla="*/ 6350 h 617202"/>
              <a:gd name="connsiteX1" fmla="*/ 160553 w 234042"/>
              <a:gd name="connsiteY1" fmla="*/ 6350 h 617202"/>
              <a:gd name="connsiteX2" fmla="*/ 160553 w 234042"/>
              <a:gd name="connsiteY2" fmla="*/ 256502 h 617202"/>
              <a:gd name="connsiteX3" fmla="*/ 227692 w 234042"/>
              <a:gd name="connsiteY3" fmla="*/ 256502 h 617202"/>
              <a:gd name="connsiteX4" fmla="*/ 227692 w 234042"/>
              <a:gd name="connsiteY4" fmla="*/ 318183 h 617202"/>
              <a:gd name="connsiteX5" fmla="*/ 160553 w 234042"/>
              <a:gd name="connsiteY5" fmla="*/ 318183 h 617202"/>
              <a:gd name="connsiteX6" fmla="*/ 160553 w 234042"/>
              <a:gd name="connsiteY6" fmla="*/ 610852 h 617202"/>
              <a:gd name="connsiteX7" fmla="*/ 6350 w 234042"/>
              <a:gd name="connsiteY7" fmla="*/ 610852 h 617202"/>
              <a:gd name="connsiteX8" fmla="*/ 6350 w 234042"/>
              <a:gd name="connsiteY8" fmla="*/ 6350 h 6172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34042" h="617202">
                <a:moveTo>
                  <a:pt x="6350" y="6350"/>
                </a:moveTo>
                <a:lnTo>
                  <a:pt x="160553" y="6350"/>
                </a:lnTo>
                <a:lnTo>
                  <a:pt x="160553" y="256502"/>
                </a:lnTo>
                <a:lnTo>
                  <a:pt x="227692" y="256502"/>
                </a:lnTo>
                <a:lnTo>
                  <a:pt x="227692" y="318183"/>
                </a:lnTo>
                <a:lnTo>
                  <a:pt x="160553" y="318183"/>
                </a:lnTo>
                <a:lnTo>
                  <a:pt x="160553" y="610852"/>
                </a:lnTo>
                <a:lnTo>
                  <a:pt x="6350" y="610852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6162928" y="1639501"/>
            <a:ext cx="295723" cy="70954"/>
          </a:xfrm>
          <a:custGeom>
            <a:avLst/>
            <a:gdLst>
              <a:gd name="connsiteX0" fmla="*/ 6350 w 295723"/>
              <a:gd name="connsiteY0" fmla="*/ 6350 h 70954"/>
              <a:gd name="connsiteX1" fmla="*/ 289373 w 295723"/>
              <a:gd name="connsiteY1" fmla="*/ 6350 h 70954"/>
              <a:gd name="connsiteX2" fmla="*/ 289373 w 295723"/>
              <a:gd name="connsiteY2" fmla="*/ 64604 h 70954"/>
              <a:gd name="connsiteX3" fmla="*/ 6350 w 295723"/>
              <a:gd name="connsiteY3" fmla="*/ 64604 h 70954"/>
              <a:gd name="connsiteX4" fmla="*/ 6350 w 295723"/>
              <a:gd name="connsiteY4" fmla="*/ 6350 h 709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5723" h="70954">
                <a:moveTo>
                  <a:pt x="6350" y="6350"/>
                </a:moveTo>
                <a:lnTo>
                  <a:pt x="289373" y="6350"/>
                </a:lnTo>
                <a:lnTo>
                  <a:pt x="289373" y="64604"/>
                </a:lnTo>
                <a:lnTo>
                  <a:pt x="6350" y="64604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0" y="6044786"/>
            <a:ext cx="10794239" cy="503718"/>
          </a:xfrm>
          <a:custGeom>
            <a:avLst/>
            <a:gdLst>
              <a:gd name="connsiteX0" fmla="*/ 0 w 10794239"/>
              <a:gd name="connsiteY0" fmla="*/ 503718 h 503718"/>
              <a:gd name="connsiteX1" fmla="*/ 10794239 w 10794239"/>
              <a:gd name="connsiteY1" fmla="*/ 503718 h 503718"/>
              <a:gd name="connsiteX2" fmla="*/ 10794239 w 10794239"/>
              <a:gd name="connsiteY2" fmla="*/ 0 h 503718"/>
              <a:gd name="connsiteX3" fmla="*/ 0 w 10794239"/>
              <a:gd name="connsiteY3" fmla="*/ 0 h 503718"/>
              <a:gd name="connsiteX4" fmla="*/ 0 w 10794239"/>
              <a:gd name="connsiteY4" fmla="*/ 503718 h 5037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94239" h="503718">
                <a:moveTo>
                  <a:pt x="0" y="503718"/>
                </a:moveTo>
                <a:lnTo>
                  <a:pt x="10794239" y="503718"/>
                </a:lnTo>
                <a:lnTo>
                  <a:pt x="10794239" y="0"/>
                </a:lnTo>
                <a:lnTo>
                  <a:pt x="0" y="0"/>
                </a:lnTo>
                <a:lnTo>
                  <a:pt x="0" y="503718"/>
                </a:lnTo>
              </a:path>
            </a:pathLst>
          </a:custGeom>
          <a:solidFill>
            <a:srgbClr val="55555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259347" y="6268000"/>
            <a:ext cx="344958" cy="114262"/>
          </a:xfrm>
          <a:custGeom>
            <a:avLst/>
            <a:gdLst>
              <a:gd name="connsiteX0" fmla="*/ 28575 w 344958"/>
              <a:gd name="connsiteY0" fmla="*/ 28575 h 114262"/>
              <a:gd name="connsiteX1" fmla="*/ 316383 w 344958"/>
              <a:gd name="connsiteY1" fmla="*/ 28575 h 1142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4958" h="114262">
                <a:moveTo>
                  <a:pt x="28575" y="28575"/>
                </a:moveTo>
                <a:lnTo>
                  <a:pt x="316383" y="28575"/>
                </a:lnTo>
              </a:path>
            </a:pathLst>
          </a:custGeom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1245157" y="6268000"/>
            <a:ext cx="344996" cy="114262"/>
          </a:xfrm>
          <a:custGeom>
            <a:avLst/>
            <a:gdLst>
              <a:gd name="connsiteX0" fmla="*/ 28575 w 344996"/>
              <a:gd name="connsiteY0" fmla="*/ 28575 h 114262"/>
              <a:gd name="connsiteX1" fmla="*/ 316421 w 344996"/>
              <a:gd name="connsiteY1" fmla="*/ 28575 h 1142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4996" h="114262">
                <a:moveTo>
                  <a:pt x="28575" y="28575"/>
                </a:moveTo>
                <a:lnTo>
                  <a:pt x="316421" y="28575"/>
                </a:lnTo>
              </a:path>
            </a:pathLst>
          </a:custGeom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10117882" y="6268000"/>
            <a:ext cx="344995" cy="114262"/>
          </a:xfrm>
          <a:custGeom>
            <a:avLst/>
            <a:gdLst>
              <a:gd name="connsiteX0" fmla="*/ 28575 w 344995"/>
              <a:gd name="connsiteY0" fmla="*/ 28575 h 114262"/>
              <a:gd name="connsiteX1" fmla="*/ 316420 w 344995"/>
              <a:gd name="connsiteY1" fmla="*/ 28575 h 1142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4995" h="114262">
                <a:moveTo>
                  <a:pt x="28575" y="28575"/>
                </a:moveTo>
                <a:lnTo>
                  <a:pt x="316420" y="28575"/>
                </a:lnTo>
              </a:path>
            </a:pathLst>
          </a:custGeom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2231044" y="6268000"/>
            <a:ext cx="344996" cy="114262"/>
          </a:xfrm>
          <a:custGeom>
            <a:avLst/>
            <a:gdLst>
              <a:gd name="connsiteX0" fmla="*/ 28575 w 344996"/>
              <a:gd name="connsiteY0" fmla="*/ 28575 h 114262"/>
              <a:gd name="connsiteX1" fmla="*/ 316421 w 344996"/>
              <a:gd name="connsiteY1" fmla="*/ 28575 h 1142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4996" h="114262">
                <a:moveTo>
                  <a:pt x="28575" y="28575"/>
                </a:moveTo>
                <a:lnTo>
                  <a:pt x="316421" y="28575"/>
                </a:lnTo>
              </a:path>
            </a:pathLst>
          </a:custGeom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4202817" y="6268000"/>
            <a:ext cx="344869" cy="114262"/>
          </a:xfrm>
          <a:custGeom>
            <a:avLst/>
            <a:gdLst>
              <a:gd name="connsiteX0" fmla="*/ 28575 w 344869"/>
              <a:gd name="connsiteY0" fmla="*/ 28575 h 114262"/>
              <a:gd name="connsiteX1" fmla="*/ 316294 w 344869"/>
              <a:gd name="connsiteY1" fmla="*/ 28575 h 1142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4869" h="114262">
                <a:moveTo>
                  <a:pt x="28575" y="28575"/>
                </a:moveTo>
                <a:lnTo>
                  <a:pt x="316294" y="28575"/>
                </a:lnTo>
              </a:path>
            </a:pathLst>
          </a:custGeom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3216930" y="6268000"/>
            <a:ext cx="344996" cy="114262"/>
          </a:xfrm>
          <a:custGeom>
            <a:avLst/>
            <a:gdLst>
              <a:gd name="connsiteX0" fmla="*/ 28575 w 344996"/>
              <a:gd name="connsiteY0" fmla="*/ 28575 h 114262"/>
              <a:gd name="connsiteX1" fmla="*/ 316421 w 344996"/>
              <a:gd name="connsiteY1" fmla="*/ 28575 h 1142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4996" h="114262">
                <a:moveTo>
                  <a:pt x="28575" y="28575"/>
                </a:moveTo>
                <a:lnTo>
                  <a:pt x="316421" y="28575"/>
                </a:lnTo>
              </a:path>
            </a:pathLst>
          </a:custGeom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5188703" y="6268000"/>
            <a:ext cx="344869" cy="114262"/>
          </a:xfrm>
          <a:custGeom>
            <a:avLst/>
            <a:gdLst>
              <a:gd name="connsiteX0" fmla="*/ 28575 w 344869"/>
              <a:gd name="connsiteY0" fmla="*/ 28575 h 114262"/>
              <a:gd name="connsiteX1" fmla="*/ 316294 w 344869"/>
              <a:gd name="connsiteY1" fmla="*/ 28575 h 1142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4869" h="114262">
                <a:moveTo>
                  <a:pt x="28575" y="28575"/>
                </a:moveTo>
                <a:lnTo>
                  <a:pt x="316294" y="28575"/>
                </a:lnTo>
              </a:path>
            </a:pathLst>
          </a:custGeom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6174463" y="6268000"/>
            <a:ext cx="344996" cy="114262"/>
          </a:xfrm>
          <a:custGeom>
            <a:avLst/>
            <a:gdLst>
              <a:gd name="connsiteX0" fmla="*/ 28575 w 344996"/>
              <a:gd name="connsiteY0" fmla="*/ 28575 h 114262"/>
              <a:gd name="connsiteX1" fmla="*/ 316421 w 344996"/>
              <a:gd name="connsiteY1" fmla="*/ 28575 h 1142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4996" h="114262">
                <a:moveTo>
                  <a:pt x="28575" y="28575"/>
                </a:moveTo>
                <a:lnTo>
                  <a:pt x="316421" y="28575"/>
                </a:lnTo>
              </a:path>
            </a:pathLst>
          </a:custGeom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7160350" y="6268000"/>
            <a:ext cx="344995" cy="114262"/>
          </a:xfrm>
          <a:custGeom>
            <a:avLst/>
            <a:gdLst>
              <a:gd name="connsiteX0" fmla="*/ 28575 w 344995"/>
              <a:gd name="connsiteY0" fmla="*/ 28575 h 114262"/>
              <a:gd name="connsiteX1" fmla="*/ 316420 w 344995"/>
              <a:gd name="connsiteY1" fmla="*/ 28575 h 1142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4995" h="114262">
                <a:moveTo>
                  <a:pt x="28575" y="28575"/>
                </a:moveTo>
                <a:lnTo>
                  <a:pt x="316420" y="28575"/>
                </a:lnTo>
              </a:path>
            </a:pathLst>
          </a:custGeom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8146236" y="6268000"/>
            <a:ext cx="344996" cy="114262"/>
          </a:xfrm>
          <a:custGeom>
            <a:avLst/>
            <a:gdLst>
              <a:gd name="connsiteX0" fmla="*/ 28575 w 344996"/>
              <a:gd name="connsiteY0" fmla="*/ 28575 h 114262"/>
              <a:gd name="connsiteX1" fmla="*/ 316421 w 344996"/>
              <a:gd name="connsiteY1" fmla="*/ 28575 h 1142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4996" h="114262">
                <a:moveTo>
                  <a:pt x="28575" y="28575"/>
                </a:moveTo>
                <a:lnTo>
                  <a:pt x="316421" y="28575"/>
                </a:lnTo>
              </a:path>
            </a:pathLst>
          </a:custGeom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9132123" y="6268000"/>
            <a:ext cx="344868" cy="114262"/>
          </a:xfrm>
          <a:custGeom>
            <a:avLst/>
            <a:gdLst>
              <a:gd name="connsiteX0" fmla="*/ 28575 w 344868"/>
              <a:gd name="connsiteY0" fmla="*/ 28575 h 114262"/>
              <a:gd name="connsiteX1" fmla="*/ 316293 w 344868"/>
              <a:gd name="connsiteY1" fmla="*/ 28575 h 1142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4868" h="114262">
                <a:moveTo>
                  <a:pt x="28575" y="28575"/>
                </a:moveTo>
                <a:lnTo>
                  <a:pt x="316293" y="28575"/>
                </a:lnTo>
              </a:path>
            </a:pathLst>
          </a:custGeom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1942962" y="4029849"/>
            <a:ext cx="2014924" cy="2014924"/>
          </a:xfrm>
          <a:custGeom>
            <a:avLst/>
            <a:gdLst>
              <a:gd name="connsiteX0" fmla="*/ 335820 w 2014924"/>
              <a:gd name="connsiteY0" fmla="*/ 0 h 2014924"/>
              <a:gd name="connsiteX1" fmla="*/ 1679103 w 2014924"/>
              <a:gd name="connsiteY1" fmla="*/ 0 h 2014924"/>
              <a:gd name="connsiteX2" fmla="*/ 2014924 w 2014924"/>
              <a:gd name="connsiteY2" fmla="*/ 335820 h 2014924"/>
              <a:gd name="connsiteX3" fmla="*/ 2014924 w 2014924"/>
              <a:gd name="connsiteY3" fmla="*/ 2014924 h 2014924"/>
              <a:gd name="connsiteX4" fmla="*/ 2014924 w 2014924"/>
              <a:gd name="connsiteY4" fmla="*/ 2014924 h 2014924"/>
              <a:gd name="connsiteX5" fmla="*/ 0 w 2014924"/>
              <a:gd name="connsiteY5" fmla="*/ 2014924 h 2014924"/>
              <a:gd name="connsiteX6" fmla="*/ 0 w 2014924"/>
              <a:gd name="connsiteY6" fmla="*/ 2014924 h 2014924"/>
              <a:gd name="connsiteX7" fmla="*/ 0 w 2014924"/>
              <a:gd name="connsiteY7" fmla="*/ 335820 h 2014924"/>
              <a:gd name="connsiteX8" fmla="*/ 335820 w 2014924"/>
              <a:gd name="connsiteY8" fmla="*/ 0 h 20149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014924" h="2014924">
                <a:moveTo>
                  <a:pt x="335820" y="0"/>
                </a:moveTo>
                <a:lnTo>
                  <a:pt x="1679103" y="0"/>
                </a:lnTo>
                <a:lnTo>
                  <a:pt x="2014924" y="335820"/>
                </a:lnTo>
                <a:lnTo>
                  <a:pt x="2014924" y="2014924"/>
                </a:lnTo>
                <a:lnTo>
                  <a:pt x="2014924" y="2014924"/>
                </a:lnTo>
                <a:lnTo>
                  <a:pt x="0" y="2014924"/>
                </a:lnTo>
                <a:lnTo>
                  <a:pt x="0" y="2014924"/>
                </a:lnTo>
                <a:lnTo>
                  <a:pt x="0" y="335820"/>
                </a:lnTo>
                <a:lnTo>
                  <a:pt x="335820" y="0"/>
                </a:lnTo>
              </a:path>
            </a:pathLst>
          </a:custGeom>
          <a:solidFill>
            <a:srgbClr val="E15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Sandoll 국대떡볶이 01 Light" panose="020B0600000101010101" pitchFamily="34" charset="-127"/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4173772" y="4029849"/>
            <a:ext cx="2014924" cy="2014924"/>
          </a:xfrm>
          <a:custGeom>
            <a:avLst/>
            <a:gdLst>
              <a:gd name="connsiteX0" fmla="*/ 335820 w 2014924"/>
              <a:gd name="connsiteY0" fmla="*/ 0 h 2014924"/>
              <a:gd name="connsiteX1" fmla="*/ 1679104 w 2014924"/>
              <a:gd name="connsiteY1" fmla="*/ 0 h 2014924"/>
              <a:gd name="connsiteX2" fmla="*/ 2014924 w 2014924"/>
              <a:gd name="connsiteY2" fmla="*/ 335820 h 2014924"/>
              <a:gd name="connsiteX3" fmla="*/ 2014924 w 2014924"/>
              <a:gd name="connsiteY3" fmla="*/ 2014924 h 2014924"/>
              <a:gd name="connsiteX4" fmla="*/ 2014924 w 2014924"/>
              <a:gd name="connsiteY4" fmla="*/ 2014924 h 2014924"/>
              <a:gd name="connsiteX5" fmla="*/ 0 w 2014924"/>
              <a:gd name="connsiteY5" fmla="*/ 2014924 h 2014924"/>
              <a:gd name="connsiteX6" fmla="*/ 0 w 2014924"/>
              <a:gd name="connsiteY6" fmla="*/ 2014924 h 2014924"/>
              <a:gd name="connsiteX7" fmla="*/ 0 w 2014924"/>
              <a:gd name="connsiteY7" fmla="*/ 335820 h 2014924"/>
              <a:gd name="connsiteX8" fmla="*/ 335820 w 2014924"/>
              <a:gd name="connsiteY8" fmla="*/ 0 h 20149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014924" h="2014924">
                <a:moveTo>
                  <a:pt x="335820" y="0"/>
                </a:moveTo>
                <a:lnTo>
                  <a:pt x="1679104" y="0"/>
                </a:lnTo>
                <a:lnTo>
                  <a:pt x="2014924" y="335820"/>
                </a:lnTo>
                <a:lnTo>
                  <a:pt x="2014924" y="2014924"/>
                </a:lnTo>
                <a:lnTo>
                  <a:pt x="2014924" y="2014924"/>
                </a:lnTo>
                <a:lnTo>
                  <a:pt x="0" y="2014924"/>
                </a:lnTo>
                <a:lnTo>
                  <a:pt x="0" y="2014924"/>
                </a:lnTo>
                <a:lnTo>
                  <a:pt x="0" y="335820"/>
                </a:lnTo>
                <a:lnTo>
                  <a:pt x="335820" y="0"/>
                </a:lnTo>
              </a:path>
            </a:pathLst>
          </a:custGeom>
          <a:solidFill>
            <a:srgbClr val="E15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6404581" y="4029849"/>
            <a:ext cx="2014924" cy="2014924"/>
          </a:xfrm>
          <a:custGeom>
            <a:avLst/>
            <a:gdLst>
              <a:gd name="connsiteX0" fmla="*/ 335820 w 2014924"/>
              <a:gd name="connsiteY0" fmla="*/ 0 h 2014924"/>
              <a:gd name="connsiteX1" fmla="*/ 1679104 w 2014924"/>
              <a:gd name="connsiteY1" fmla="*/ 0 h 2014924"/>
              <a:gd name="connsiteX2" fmla="*/ 2014924 w 2014924"/>
              <a:gd name="connsiteY2" fmla="*/ 335820 h 2014924"/>
              <a:gd name="connsiteX3" fmla="*/ 2014924 w 2014924"/>
              <a:gd name="connsiteY3" fmla="*/ 2014924 h 2014924"/>
              <a:gd name="connsiteX4" fmla="*/ 2014924 w 2014924"/>
              <a:gd name="connsiteY4" fmla="*/ 2014924 h 2014924"/>
              <a:gd name="connsiteX5" fmla="*/ 0 w 2014924"/>
              <a:gd name="connsiteY5" fmla="*/ 2014924 h 2014924"/>
              <a:gd name="connsiteX6" fmla="*/ 0 w 2014924"/>
              <a:gd name="connsiteY6" fmla="*/ 2014924 h 2014924"/>
              <a:gd name="connsiteX7" fmla="*/ 0 w 2014924"/>
              <a:gd name="connsiteY7" fmla="*/ 335820 h 2014924"/>
              <a:gd name="connsiteX8" fmla="*/ 335820 w 2014924"/>
              <a:gd name="connsiteY8" fmla="*/ 0 h 20149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014924" h="2014924">
                <a:moveTo>
                  <a:pt x="335820" y="0"/>
                </a:moveTo>
                <a:lnTo>
                  <a:pt x="1679104" y="0"/>
                </a:lnTo>
                <a:lnTo>
                  <a:pt x="2014924" y="335820"/>
                </a:lnTo>
                <a:lnTo>
                  <a:pt x="2014924" y="2014924"/>
                </a:lnTo>
                <a:lnTo>
                  <a:pt x="2014924" y="2014924"/>
                </a:lnTo>
                <a:lnTo>
                  <a:pt x="0" y="2014924"/>
                </a:lnTo>
                <a:lnTo>
                  <a:pt x="0" y="2014924"/>
                </a:lnTo>
                <a:lnTo>
                  <a:pt x="0" y="335820"/>
                </a:lnTo>
                <a:lnTo>
                  <a:pt x="335820" y="0"/>
                </a:lnTo>
              </a:path>
            </a:pathLst>
          </a:custGeom>
          <a:solidFill>
            <a:srgbClr val="E15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4318964" y="5013070"/>
            <a:ext cx="127804" cy="115874"/>
          </a:xfrm>
          <a:custGeom>
            <a:avLst/>
            <a:gdLst>
              <a:gd name="connsiteX0" fmla="*/ 63839 w 127804"/>
              <a:gd name="connsiteY0" fmla="*/ 0 h 115874"/>
              <a:gd name="connsiteX1" fmla="*/ 127804 w 127804"/>
              <a:gd name="connsiteY1" fmla="*/ 57873 h 115874"/>
              <a:gd name="connsiteX2" fmla="*/ 63839 w 127804"/>
              <a:gd name="connsiteY2" fmla="*/ 115874 h 115874"/>
              <a:gd name="connsiteX3" fmla="*/ 0 w 127804"/>
              <a:gd name="connsiteY3" fmla="*/ 57873 h 115874"/>
              <a:gd name="connsiteX4" fmla="*/ 63839 w 127804"/>
              <a:gd name="connsiteY4" fmla="*/ 0 h 1158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7804" h="115874">
                <a:moveTo>
                  <a:pt x="63839" y="0"/>
                </a:moveTo>
                <a:cubicBezTo>
                  <a:pt x="99122" y="0"/>
                  <a:pt x="127804" y="25891"/>
                  <a:pt x="127804" y="57873"/>
                </a:cubicBezTo>
                <a:cubicBezTo>
                  <a:pt x="127804" y="89856"/>
                  <a:pt x="99122" y="115874"/>
                  <a:pt x="63839" y="115874"/>
                </a:cubicBezTo>
                <a:cubicBezTo>
                  <a:pt x="28556" y="115874"/>
                  <a:pt x="0" y="89856"/>
                  <a:pt x="0" y="57873"/>
                </a:cubicBezTo>
                <a:cubicBezTo>
                  <a:pt x="0" y="25891"/>
                  <a:pt x="28556" y="0"/>
                  <a:pt x="63839" y="0"/>
                </a:cubicBezTo>
              </a:path>
            </a:pathLst>
          </a:custGeom>
          <a:solidFill>
            <a:srgbClr val="A52C2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4317695" y="5137321"/>
            <a:ext cx="127804" cy="115874"/>
          </a:xfrm>
          <a:custGeom>
            <a:avLst/>
            <a:gdLst>
              <a:gd name="connsiteX0" fmla="*/ 63839 w 127804"/>
              <a:gd name="connsiteY0" fmla="*/ 0 h 115874"/>
              <a:gd name="connsiteX1" fmla="*/ 127804 w 127804"/>
              <a:gd name="connsiteY1" fmla="*/ 58000 h 115874"/>
              <a:gd name="connsiteX2" fmla="*/ 63839 w 127804"/>
              <a:gd name="connsiteY2" fmla="*/ 115874 h 115874"/>
              <a:gd name="connsiteX3" fmla="*/ 0 w 127804"/>
              <a:gd name="connsiteY3" fmla="*/ 58000 h 115874"/>
              <a:gd name="connsiteX4" fmla="*/ 63839 w 127804"/>
              <a:gd name="connsiteY4" fmla="*/ 0 h 1158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7804" h="115874">
                <a:moveTo>
                  <a:pt x="63839" y="0"/>
                </a:moveTo>
                <a:cubicBezTo>
                  <a:pt x="99121" y="0"/>
                  <a:pt x="127804" y="26017"/>
                  <a:pt x="127804" y="58000"/>
                </a:cubicBezTo>
                <a:cubicBezTo>
                  <a:pt x="127804" y="89983"/>
                  <a:pt x="99121" y="115874"/>
                  <a:pt x="63839" y="115874"/>
                </a:cubicBezTo>
                <a:cubicBezTo>
                  <a:pt x="28556" y="115874"/>
                  <a:pt x="0" y="89983"/>
                  <a:pt x="0" y="58000"/>
                </a:cubicBezTo>
                <a:cubicBezTo>
                  <a:pt x="0" y="26017"/>
                  <a:pt x="28556" y="0"/>
                  <a:pt x="63839" y="0"/>
                </a:cubicBezTo>
              </a:path>
            </a:pathLst>
          </a:custGeom>
          <a:solidFill>
            <a:srgbClr val="A52C2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635391" y="4029849"/>
            <a:ext cx="2014797" cy="2014924"/>
          </a:xfrm>
          <a:custGeom>
            <a:avLst/>
            <a:gdLst>
              <a:gd name="connsiteX0" fmla="*/ 335820 w 2014797"/>
              <a:gd name="connsiteY0" fmla="*/ 0 h 2014924"/>
              <a:gd name="connsiteX1" fmla="*/ 1678976 w 2014797"/>
              <a:gd name="connsiteY1" fmla="*/ 0 h 2014924"/>
              <a:gd name="connsiteX2" fmla="*/ 2014797 w 2014797"/>
              <a:gd name="connsiteY2" fmla="*/ 335820 h 2014924"/>
              <a:gd name="connsiteX3" fmla="*/ 2014797 w 2014797"/>
              <a:gd name="connsiteY3" fmla="*/ 2014924 h 2014924"/>
              <a:gd name="connsiteX4" fmla="*/ 2014797 w 2014797"/>
              <a:gd name="connsiteY4" fmla="*/ 2014924 h 2014924"/>
              <a:gd name="connsiteX5" fmla="*/ 0 w 2014797"/>
              <a:gd name="connsiteY5" fmla="*/ 2014924 h 2014924"/>
              <a:gd name="connsiteX6" fmla="*/ 0 w 2014797"/>
              <a:gd name="connsiteY6" fmla="*/ 2014924 h 2014924"/>
              <a:gd name="connsiteX7" fmla="*/ 0 w 2014797"/>
              <a:gd name="connsiteY7" fmla="*/ 335820 h 2014924"/>
              <a:gd name="connsiteX8" fmla="*/ 335820 w 2014797"/>
              <a:gd name="connsiteY8" fmla="*/ 0 h 20149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014797" h="2014924">
                <a:moveTo>
                  <a:pt x="335820" y="0"/>
                </a:moveTo>
                <a:lnTo>
                  <a:pt x="1678976" y="0"/>
                </a:lnTo>
                <a:lnTo>
                  <a:pt x="2014797" y="335820"/>
                </a:lnTo>
                <a:lnTo>
                  <a:pt x="2014797" y="2014924"/>
                </a:lnTo>
                <a:lnTo>
                  <a:pt x="2014797" y="2014924"/>
                </a:lnTo>
                <a:lnTo>
                  <a:pt x="0" y="2014924"/>
                </a:lnTo>
                <a:lnTo>
                  <a:pt x="0" y="2014924"/>
                </a:lnTo>
                <a:lnTo>
                  <a:pt x="0" y="335820"/>
                </a:lnTo>
                <a:lnTo>
                  <a:pt x="335820" y="0"/>
                </a:lnTo>
              </a:path>
            </a:pathLst>
          </a:custGeom>
          <a:solidFill>
            <a:srgbClr val="E15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3671310" y="5013070"/>
            <a:ext cx="127804" cy="115874"/>
          </a:xfrm>
          <a:custGeom>
            <a:avLst/>
            <a:gdLst>
              <a:gd name="connsiteX0" fmla="*/ 63838 w 127804"/>
              <a:gd name="connsiteY0" fmla="*/ 0 h 115874"/>
              <a:gd name="connsiteX1" fmla="*/ 127804 w 127804"/>
              <a:gd name="connsiteY1" fmla="*/ 57873 h 115874"/>
              <a:gd name="connsiteX2" fmla="*/ 63838 w 127804"/>
              <a:gd name="connsiteY2" fmla="*/ 115874 h 115874"/>
              <a:gd name="connsiteX3" fmla="*/ 0 w 127804"/>
              <a:gd name="connsiteY3" fmla="*/ 57873 h 115874"/>
              <a:gd name="connsiteX4" fmla="*/ 63838 w 127804"/>
              <a:gd name="connsiteY4" fmla="*/ 0 h 1158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7804" h="115874">
                <a:moveTo>
                  <a:pt x="63838" y="0"/>
                </a:moveTo>
                <a:cubicBezTo>
                  <a:pt x="99121" y="0"/>
                  <a:pt x="127804" y="25891"/>
                  <a:pt x="127804" y="57873"/>
                </a:cubicBezTo>
                <a:cubicBezTo>
                  <a:pt x="127804" y="89856"/>
                  <a:pt x="99121" y="115874"/>
                  <a:pt x="63838" y="115874"/>
                </a:cubicBezTo>
                <a:cubicBezTo>
                  <a:pt x="28556" y="115874"/>
                  <a:pt x="0" y="89856"/>
                  <a:pt x="0" y="57873"/>
                </a:cubicBezTo>
                <a:cubicBezTo>
                  <a:pt x="0" y="25891"/>
                  <a:pt x="28556" y="0"/>
                  <a:pt x="63838" y="0"/>
                </a:cubicBezTo>
              </a:path>
            </a:pathLst>
          </a:custGeom>
          <a:solidFill>
            <a:srgbClr val="A52C2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3670041" y="5137321"/>
            <a:ext cx="127804" cy="115874"/>
          </a:xfrm>
          <a:custGeom>
            <a:avLst/>
            <a:gdLst>
              <a:gd name="connsiteX0" fmla="*/ 63966 w 127804"/>
              <a:gd name="connsiteY0" fmla="*/ 0 h 115874"/>
              <a:gd name="connsiteX1" fmla="*/ 127804 w 127804"/>
              <a:gd name="connsiteY1" fmla="*/ 58000 h 115874"/>
              <a:gd name="connsiteX2" fmla="*/ 63966 w 127804"/>
              <a:gd name="connsiteY2" fmla="*/ 115874 h 115874"/>
              <a:gd name="connsiteX3" fmla="*/ 0 w 127804"/>
              <a:gd name="connsiteY3" fmla="*/ 58000 h 115874"/>
              <a:gd name="connsiteX4" fmla="*/ 63966 w 127804"/>
              <a:gd name="connsiteY4" fmla="*/ 0 h 1158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7804" h="115874">
                <a:moveTo>
                  <a:pt x="63966" y="0"/>
                </a:moveTo>
                <a:cubicBezTo>
                  <a:pt x="99248" y="0"/>
                  <a:pt x="127804" y="26017"/>
                  <a:pt x="127804" y="58000"/>
                </a:cubicBezTo>
                <a:cubicBezTo>
                  <a:pt x="127804" y="89983"/>
                  <a:pt x="99248" y="115874"/>
                  <a:pt x="63966" y="115874"/>
                </a:cubicBezTo>
                <a:cubicBezTo>
                  <a:pt x="28683" y="115874"/>
                  <a:pt x="0" y="89983"/>
                  <a:pt x="0" y="58000"/>
                </a:cubicBezTo>
                <a:cubicBezTo>
                  <a:pt x="0" y="26017"/>
                  <a:pt x="28683" y="0"/>
                  <a:pt x="63966" y="0"/>
                </a:cubicBezTo>
              </a:path>
            </a:pathLst>
          </a:custGeom>
          <a:solidFill>
            <a:srgbClr val="A52C2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3742129" y="5042007"/>
            <a:ext cx="647527" cy="65108"/>
          </a:xfrm>
          <a:custGeom>
            <a:avLst/>
            <a:gdLst>
              <a:gd name="connsiteX0" fmla="*/ 636739 w 647527"/>
              <a:gd name="connsiteY0" fmla="*/ 0 h 65108"/>
              <a:gd name="connsiteX1" fmla="*/ 647527 w 647527"/>
              <a:gd name="connsiteY1" fmla="*/ 10915 h 65108"/>
              <a:gd name="connsiteX2" fmla="*/ 647527 w 647527"/>
              <a:gd name="connsiteY2" fmla="*/ 54320 h 65108"/>
              <a:gd name="connsiteX3" fmla="*/ 636739 w 647527"/>
              <a:gd name="connsiteY3" fmla="*/ 65108 h 65108"/>
              <a:gd name="connsiteX4" fmla="*/ 10788 w 647527"/>
              <a:gd name="connsiteY4" fmla="*/ 65108 h 65108"/>
              <a:gd name="connsiteX5" fmla="*/ 0 w 647527"/>
              <a:gd name="connsiteY5" fmla="*/ 54320 h 65108"/>
              <a:gd name="connsiteX6" fmla="*/ 0 w 647527"/>
              <a:gd name="connsiteY6" fmla="*/ 10915 h 65108"/>
              <a:gd name="connsiteX7" fmla="*/ 10788 w 647527"/>
              <a:gd name="connsiteY7" fmla="*/ 0 h 65108"/>
              <a:gd name="connsiteX8" fmla="*/ 636739 w 647527"/>
              <a:gd name="connsiteY8" fmla="*/ 0 h 651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47527" h="65108">
                <a:moveTo>
                  <a:pt x="636739" y="0"/>
                </a:moveTo>
                <a:cubicBezTo>
                  <a:pt x="642704" y="0"/>
                  <a:pt x="647527" y="4822"/>
                  <a:pt x="647527" y="10915"/>
                </a:cubicBezTo>
                <a:lnTo>
                  <a:pt x="647527" y="54320"/>
                </a:lnTo>
                <a:cubicBezTo>
                  <a:pt x="647527" y="60285"/>
                  <a:pt x="642704" y="65108"/>
                  <a:pt x="636739" y="65108"/>
                </a:cubicBezTo>
                <a:lnTo>
                  <a:pt x="10788" y="65108"/>
                </a:lnTo>
                <a:cubicBezTo>
                  <a:pt x="4823" y="65108"/>
                  <a:pt x="0" y="60285"/>
                  <a:pt x="0" y="54320"/>
                </a:cubicBezTo>
                <a:lnTo>
                  <a:pt x="0" y="10915"/>
                </a:lnTo>
                <a:cubicBezTo>
                  <a:pt x="0" y="4822"/>
                  <a:pt x="4823" y="0"/>
                  <a:pt x="10788" y="0"/>
                </a:cubicBezTo>
                <a:lnTo>
                  <a:pt x="636739" y="0"/>
                </a:lnTo>
              </a:path>
            </a:pathLst>
          </a:custGeom>
          <a:solidFill>
            <a:srgbClr val="FCBE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3742129" y="5166258"/>
            <a:ext cx="647527" cy="65235"/>
          </a:xfrm>
          <a:custGeom>
            <a:avLst/>
            <a:gdLst>
              <a:gd name="connsiteX0" fmla="*/ 636739 w 647527"/>
              <a:gd name="connsiteY0" fmla="*/ 0 h 65235"/>
              <a:gd name="connsiteX1" fmla="*/ 647527 w 647527"/>
              <a:gd name="connsiteY1" fmla="*/ 10914 h 65235"/>
              <a:gd name="connsiteX2" fmla="*/ 647527 w 647527"/>
              <a:gd name="connsiteY2" fmla="*/ 54320 h 65235"/>
              <a:gd name="connsiteX3" fmla="*/ 636739 w 647527"/>
              <a:gd name="connsiteY3" fmla="*/ 65235 h 65235"/>
              <a:gd name="connsiteX4" fmla="*/ 10788 w 647527"/>
              <a:gd name="connsiteY4" fmla="*/ 65235 h 65235"/>
              <a:gd name="connsiteX5" fmla="*/ 0 w 647527"/>
              <a:gd name="connsiteY5" fmla="*/ 54320 h 65235"/>
              <a:gd name="connsiteX6" fmla="*/ 0 w 647527"/>
              <a:gd name="connsiteY6" fmla="*/ 10914 h 65235"/>
              <a:gd name="connsiteX7" fmla="*/ 10788 w 647527"/>
              <a:gd name="connsiteY7" fmla="*/ 0 h 65235"/>
              <a:gd name="connsiteX8" fmla="*/ 636739 w 647527"/>
              <a:gd name="connsiteY8" fmla="*/ 0 h 652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47527" h="65235">
                <a:moveTo>
                  <a:pt x="636739" y="0"/>
                </a:moveTo>
                <a:cubicBezTo>
                  <a:pt x="642704" y="0"/>
                  <a:pt x="647527" y="4949"/>
                  <a:pt x="647527" y="10914"/>
                </a:cubicBezTo>
                <a:lnTo>
                  <a:pt x="647527" y="54320"/>
                </a:lnTo>
                <a:cubicBezTo>
                  <a:pt x="647527" y="60411"/>
                  <a:pt x="642704" y="65235"/>
                  <a:pt x="636739" y="65235"/>
                </a:cubicBezTo>
                <a:lnTo>
                  <a:pt x="10788" y="65235"/>
                </a:lnTo>
                <a:cubicBezTo>
                  <a:pt x="4823" y="65235"/>
                  <a:pt x="0" y="60411"/>
                  <a:pt x="0" y="54320"/>
                </a:cubicBezTo>
                <a:lnTo>
                  <a:pt x="0" y="10914"/>
                </a:lnTo>
                <a:cubicBezTo>
                  <a:pt x="0" y="4949"/>
                  <a:pt x="4823" y="0"/>
                  <a:pt x="10788" y="0"/>
                </a:cubicBezTo>
                <a:lnTo>
                  <a:pt x="636739" y="0"/>
                </a:lnTo>
              </a:path>
            </a:pathLst>
          </a:custGeom>
          <a:solidFill>
            <a:srgbClr val="FCBE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6541778" y="5082493"/>
            <a:ext cx="127804" cy="115747"/>
          </a:xfrm>
          <a:custGeom>
            <a:avLst/>
            <a:gdLst>
              <a:gd name="connsiteX0" fmla="*/ 63966 w 127804"/>
              <a:gd name="connsiteY0" fmla="*/ 0 h 115747"/>
              <a:gd name="connsiteX1" fmla="*/ 127804 w 127804"/>
              <a:gd name="connsiteY1" fmla="*/ 57873 h 115747"/>
              <a:gd name="connsiteX2" fmla="*/ 63966 w 127804"/>
              <a:gd name="connsiteY2" fmla="*/ 115747 h 115747"/>
              <a:gd name="connsiteX3" fmla="*/ 0 w 127804"/>
              <a:gd name="connsiteY3" fmla="*/ 57873 h 115747"/>
              <a:gd name="connsiteX4" fmla="*/ 63966 w 127804"/>
              <a:gd name="connsiteY4" fmla="*/ 0 h 1157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7804" h="115747">
                <a:moveTo>
                  <a:pt x="63966" y="0"/>
                </a:moveTo>
                <a:cubicBezTo>
                  <a:pt x="99248" y="0"/>
                  <a:pt x="127804" y="25891"/>
                  <a:pt x="127804" y="57873"/>
                </a:cubicBezTo>
                <a:cubicBezTo>
                  <a:pt x="127804" y="89856"/>
                  <a:pt x="99248" y="115747"/>
                  <a:pt x="63966" y="115747"/>
                </a:cubicBezTo>
                <a:cubicBezTo>
                  <a:pt x="28683" y="115747"/>
                  <a:pt x="0" y="89856"/>
                  <a:pt x="0" y="57873"/>
                </a:cubicBezTo>
                <a:cubicBezTo>
                  <a:pt x="0" y="25891"/>
                  <a:pt x="28683" y="0"/>
                  <a:pt x="63966" y="0"/>
                </a:cubicBezTo>
              </a:path>
            </a:pathLst>
          </a:custGeom>
          <a:solidFill>
            <a:srgbClr val="A52C2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0" name="Freeform 3"/>
          <p:cNvSpPr/>
          <p:nvPr/>
        </p:nvSpPr>
        <p:spPr>
          <a:xfrm>
            <a:off x="6540508" y="5206744"/>
            <a:ext cx="127805" cy="115874"/>
          </a:xfrm>
          <a:custGeom>
            <a:avLst/>
            <a:gdLst>
              <a:gd name="connsiteX0" fmla="*/ 63966 w 127805"/>
              <a:gd name="connsiteY0" fmla="*/ 0 h 115874"/>
              <a:gd name="connsiteX1" fmla="*/ 127805 w 127805"/>
              <a:gd name="connsiteY1" fmla="*/ 57873 h 115874"/>
              <a:gd name="connsiteX2" fmla="*/ 63966 w 127805"/>
              <a:gd name="connsiteY2" fmla="*/ 115874 h 115874"/>
              <a:gd name="connsiteX3" fmla="*/ 0 w 127805"/>
              <a:gd name="connsiteY3" fmla="*/ 57873 h 115874"/>
              <a:gd name="connsiteX4" fmla="*/ 63966 w 127805"/>
              <a:gd name="connsiteY4" fmla="*/ 0 h 1158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7805" h="115874">
                <a:moveTo>
                  <a:pt x="63966" y="0"/>
                </a:moveTo>
                <a:cubicBezTo>
                  <a:pt x="99248" y="0"/>
                  <a:pt x="127805" y="25890"/>
                  <a:pt x="127805" y="57873"/>
                </a:cubicBezTo>
                <a:cubicBezTo>
                  <a:pt x="127805" y="89983"/>
                  <a:pt x="99248" y="115874"/>
                  <a:pt x="63966" y="115874"/>
                </a:cubicBezTo>
                <a:cubicBezTo>
                  <a:pt x="28683" y="115874"/>
                  <a:pt x="0" y="89983"/>
                  <a:pt x="0" y="57873"/>
                </a:cubicBezTo>
                <a:cubicBezTo>
                  <a:pt x="0" y="25890"/>
                  <a:pt x="28683" y="0"/>
                  <a:pt x="63966" y="0"/>
                </a:cubicBezTo>
              </a:path>
            </a:pathLst>
          </a:custGeom>
          <a:solidFill>
            <a:srgbClr val="A52C2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5885493" y="5078813"/>
            <a:ext cx="127804" cy="115874"/>
          </a:xfrm>
          <a:custGeom>
            <a:avLst/>
            <a:gdLst>
              <a:gd name="connsiteX0" fmla="*/ 63839 w 127804"/>
              <a:gd name="connsiteY0" fmla="*/ 0 h 115874"/>
              <a:gd name="connsiteX1" fmla="*/ 127804 w 127804"/>
              <a:gd name="connsiteY1" fmla="*/ 57873 h 115874"/>
              <a:gd name="connsiteX2" fmla="*/ 63839 w 127804"/>
              <a:gd name="connsiteY2" fmla="*/ 115874 h 115874"/>
              <a:gd name="connsiteX3" fmla="*/ 0 w 127804"/>
              <a:gd name="connsiteY3" fmla="*/ 57873 h 115874"/>
              <a:gd name="connsiteX4" fmla="*/ 63839 w 127804"/>
              <a:gd name="connsiteY4" fmla="*/ 0 h 1158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7804" h="115874">
                <a:moveTo>
                  <a:pt x="63839" y="0"/>
                </a:moveTo>
                <a:cubicBezTo>
                  <a:pt x="99121" y="0"/>
                  <a:pt x="127804" y="25891"/>
                  <a:pt x="127804" y="57873"/>
                </a:cubicBezTo>
                <a:cubicBezTo>
                  <a:pt x="127804" y="89983"/>
                  <a:pt x="99121" y="115874"/>
                  <a:pt x="63839" y="115874"/>
                </a:cubicBezTo>
                <a:cubicBezTo>
                  <a:pt x="28556" y="115874"/>
                  <a:pt x="0" y="89983"/>
                  <a:pt x="0" y="57873"/>
                </a:cubicBezTo>
                <a:cubicBezTo>
                  <a:pt x="0" y="25891"/>
                  <a:pt x="28556" y="0"/>
                  <a:pt x="63839" y="0"/>
                </a:cubicBezTo>
              </a:path>
            </a:pathLst>
          </a:custGeom>
          <a:solidFill>
            <a:srgbClr val="A52C2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2" name="Freeform 3"/>
          <p:cNvSpPr/>
          <p:nvPr/>
        </p:nvSpPr>
        <p:spPr>
          <a:xfrm>
            <a:off x="5884224" y="5203064"/>
            <a:ext cx="127804" cy="115874"/>
          </a:xfrm>
          <a:custGeom>
            <a:avLst/>
            <a:gdLst>
              <a:gd name="connsiteX0" fmla="*/ 63838 w 127804"/>
              <a:gd name="connsiteY0" fmla="*/ 0 h 115874"/>
              <a:gd name="connsiteX1" fmla="*/ 127804 w 127804"/>
              <a:gd name="connsiteY1" fmla="*/ 58000 h 115874"/>
              <a:gd name="connsiteX2" fmla="*/ 63838 w 127804"/>
              <a:gd name="connsiteY2" fmla="*/ 115874 h 115874"/>
              <a:gd name="connsiteX3" fmla="*/ 0 w 127804"/>
              <a:gd name="connsiteY3" fmla="*/ 58000 h 115874"/>
              <a:gd name="connsiteX4" fmla="*/ 63838 w 127804"/>
              <a:gd name="connsiteY4" fmla="*/ 0 h 1158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7804" h="115874">
                <a:moveTo>
                  <a:pt x="63838" y="0"/>
                </a:moveTo>
                <a:cubicBezTo>
                  <a:pt x="99121" y="0"/>
                  <a:pt x="127804" y="26017"/>
                  <a:pt x="127804" y="58000"/>
                </a:cubicBezTo>
                <a:cubicBezTo>
                  <a:pt x="127804" y="89983"/>
                  <a:pt x="99121" y="115874"/>
                  <a:pt x="63838" y="115874"/>
                </a:cubicBezTo>
                <a:cubicBezTo>
                  <a:pt x="28555" y="115874"/>
                  <a:pt x="0" y="89983"/>
                  <a:pt x="0" y="58000"/>
                </a:cubicBezTo>
                <a:cubicBezTo>
                  <a:pt x="0" y="26017"/>
                  <a:pt x="28555" y="0"/>
                  <a:pt x="63838" y="0"/>
                </a:cubicBezTo>
              </a:path>
            </a:pathLst>
          </a:custGeom>
          <a:solidFill>
            <a:srgbClr val="A52C2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3" name="Freeform 3"/>
          <p:cNvSpPr/>
          <p:nvPr/>
        </p:nvSpPr>
        <p:spPr>
          <a:xfrm>
            <a:off x="5956185" y="5107750"/>
            <a:ext cx="647654" cy="65235"/>
          </a:xfrm>
          <a:custGeom>
            <a:avLst/>
            <a:gdLst>
              <a:gd name="connsiteX0" fmla="*/ 636739 w 647654"/>
              <a:gd name="connsiteY0" fmla="*/ 0 h 65235"/>
              <a:gd name="connsiteX1" fmla="*/ 647654 w 647654"/>
              <a:gd name="connsiteY1" fmla="*/ 10914 h 65235"/>
              <a:gd name="connsiteX2" fmla="*/ 647654 w 647654"/>
              <a:gd name="connsiteY2" fmla="*/ 54320 h 65235"/>
              <a:gd name="connsiteX3" fmla="*/ 636739 w 647654"/>
              <a:gd name="connsiteY3" fmla="*/ 65235 h 65235"/>
              <a:gd name="connsiteX4" fmla="*/ 10915 w 647654"/>
              <a:gd name="connsiteY4" fmla="*/ 65235 h 65235"/>
              <a:gd name="connsiteX5" fmla="*/ 0 w 647654"/>
              <a:gd name="connsiteY5" fmla="*/ 54320 h 65235"/>
              <a:gd name="connsiteX6" fmla="*/ 0 w 647654"/>
              <a:gd name="connsiteY6" fmla="*/ 10914 h 65235"/>
              <a:gd name="connsiteX7" fmla="*/ 10915 w 647654"/>
              <a:gd name="connsiteY7" fmla="*/ 0 h 65235"/>
              <a:gd name="connsiteX8" fmla="*/ 636739 w 647654"/>
              <a:gd name="connsiteY8" fmla="*/ 0 h 652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47654" h="65235">
                <a:moveTo>
                  <a:pt x="636739" y="0"/>
                </a:moveTo>
                <a:cubicBezTo>
                  <a:pt x="642831" y="0"/>
                  <a:pt x="647654" y="4949"/>
                  <a:pt x="647654" y="10914"/>
                </a:cubicBezTo>
                <a:lnTo>
                  <a:pt x="647654" y="54320"/>
                </a:lnTo>
                <a:cubicBezTo>
                  <a:pt x="647654" y="60285"/>
                  <a:pt x="642831" y="65235"/>
                  <a:pt x="636739" y="65235"/>
                </a:cubicBezTo>
                <a:lnTo>
                  <a:pt x="10915" y="65235"/>
                </a:lnTo>
                <a:cubicBezTo>
                  <a:pt x="4950" y="65235"/>
                  <a:pt x="0" y="60285"/>
                  <a:pt x="0" y="54320"/>
                </a:cubicBezTo>
                <a:lnTo>
                  <a:pt x="0" y="10914"/>
                </a:lnTo>
                <a:cubicBezTo>
                  <a:pt x="0" y="4949"/>
                  <a:pt x="4950" y="0"/>
                  <a:pt x="10915" y="0"/>
                </a:cubicBezTo>
                <a:lnTo>
                  <a:pt x="636739" y="0"/>
                </a:lnTo>
              </a:path>
            </a:pathLst>
          </a:custGeom>
          <a:solidFill>
            <a:srgbClr val="FCBE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4" name="Freeform 3"/>
          <p:cNvSpPr/>
          <p:nvPr/>
        </p:nvSpPr>
        <p:spPr>
          <a:xfrm>
            <a:off x="5956185" y="5232128"/>
            <a:ext cx="647654" cy="65108"/>
          </a:xfrm>
          <a:custGeom>
            <a:avLst/>
            <a:gdLst>
              <a:gd name="connsiteX0" fmla="*/ 636739 w 647654"/>
              <a:gd name="connsiteY0" fmla="*/ 0 h 65108"/>
              <a:gd name="connsiteX1" fmla="*/ 647654 w 647654"/>
              <a:gd name="connsiteY1" fmla="*/ 10788 h 65108"/>
              <a:gd name="connsiteX2" fmla="*/ 647654 w 647654"/>
              <a:gd name="connsiteY2" fmla="*/ 54320 h 65108"/>
              <a:gd name="connsiteX3" fmla="*/ 636739 w 647654"/>
              <a:gd name="connsiteY3" fmla="*/ 65108 h 65108"/>
              <a:gd name="connsiteX4" fmla="*/ 10915 w 647654"/>
              <a:gd name="connsiteY4" fmla="*/ 65108 h 65108"/>
              <a:gd name="connsiteX5" fmla="*/ 0 w 647654"/>
              <a:gd name="connsiteY5" fmla="*/ 54320 h 65108"/>
              <a:gd name="connsiteX6" fmla="*/ 0 w 647654"/>
              <a:gd name="connsiteY6" fmla="*/ 10788 h 65108"/>
              <a:gd name="connsiteX7" fmla="*/ 10915 w 647654"/>
              <a:gd name="connsiteY7" fmla="*/ 0 h 65108"/>
              <a:gd name="connsiteX8" fmla="*/ 636739 w 647654"/>
              <a:gd name="connsiteY8" fmla="*/ 0 h 651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47654" h="65108">
                <a:moveTo>
                  <a:pt x="636739" y="0"/>
                </a:moveTo>
                <a:cubicBezTo>
                  <a:pt x="642831" y="0"/>
                  <a:pt x="647654" y="4822"/>
                  <a:pt x="647654" y="10788"/>
                </a:cubicBezTo>
                <a:lnTo>
                  <a:pt x="647654" y="54320"/>
                </a:lnTo>
                <a:cubicBezTo>
                  <a:pt x="647654" y="60285"/>
                  <a:pt x="642831" y="65108"/>
                  <a:pt x="636739" y="65108"/>
                </a:cubicBezTo>
                <a:lnTo>
                  <a:pt x="10915" y="65108"/>
                </a:lnTo>
                <a:cubicBezTo>
                  <a:pt x="4950" y="65108"/>
                  <a:pt x="0" y="60285"/>
                  <a:pt x="0" y="54320"/>
                </a:cubicBezTo>
                <a:lnTo>
                  <a:pt x="0" y="10788"/>
                </a:lnTo>
                <a:cubicBezTo>
                  <a:pt x="0" y="4822"/>
                  <a:pt x="4950" y="0"/>
                  <a:pt x="10915" y="0"/>
                </a:cubicBezTo>
                <a:lnTo>
                  <a:pt x="636739" y="0"/>
                </a:lnTo>
              </a:path>
            </a:pathLst>
          </a:custGeom>
          <a:solidFill>
            <a:srgbClr val="FCBE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5" name="Freeform 3"/>
          <p:cNvSpPr/>
          <p:nvPr/>
        </p:nvSpPr>
        <p:spPr>
          <a:xfrm>
            <a:off x="8831096" y="5034138"/>
            <a:ext cx="127804" cy="115874"/>
          </a:xfrm>
          <a:custGeom>
            <a:avLst/>
            <a:gdLst>
              <a:gd name="connsiteX0" fmla="*/ 63965 w 127804"/>
              <a:gd name="connsiteY0" fmla="*/ 0 h 115874"/>
              <a:gd name="connsiteX1" fmla="*/ 127804 w 127804"/>
              <a:gd name="connsiteY1" fmla="*/ 58000 h 115874"/>
              <a:gd name="connsiteX2" fmla="*/ 63965 w 127804"/>
              <a:gd name="connsiteY2" fmla="*/ 115874 h 115874"/>
              <a:gd name="connsiteX3" fmla="*/ 0 w 127804"/>
              <a:gd name="connsiteY3" fmla="*/ 58000 h 115874"/>
              <a:gd name="connsiteX4" fmla="*/ 63965 w 127804"/>
              <a:gd name="connsiteY4" fmla="*/ 0 h 1158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7804" h="115874">
                <a:moveTo>
                  <a:pt x="63965" y="0"/>
                </a:moveTo>
                <a:cubicBezTo>
                  <a:pt x="99248" y="0"/>
                  <a:pt x="127804" y="26018"/>
                  <a:pt x="127804" y="58000"/>
                </a:cubicBezTo>
                <a:cubicBezTo>
                  <a:pt x="127804" y="89984"/>
                  <a:pt x="99248" y="115874"/>
                  <a:pt x="63965" y="115874"/>
                </a:cubicBezTo>
                <a:cubicBezTo>
                  <a:pt x="28683" y="115874"/>
                  <a:pt x="0" y="89984"/>
                  <a:pt x="0" y="58000"/>
                </a:cubicBezTo>
                <a:cubicBezTo>
                  <a:pt x="0" y="26018"/>
                  <a:pt x="28683" y="0"/>
                  <a:pt x="63965" y="0"/>
                </a:cubicBezTo>
              </a:path>
            </a:pathLst>
          </a:custGeom>
          <a:solidFill>
            <a:srgbClr val="A52C2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6" name="Freeform 3"/>
          <p:cNvSpPr/>
          <p:nvPr/>
        </p:nvSpPr>
        <p:spPr>
          <a:xfrm>
            <a:off x="8829954" y="5158516"/>
            <a:ext cx="127678" cy="115748"/>
          </a:xfrm>
          <a:custGeom>
            <a:avLst/>
            <a:gdLst>
              <a:gd name="connsiteX0" fmla="*/ 63838 w 127678"/>
              <a:gd name="connsiteY0" fmla="*/ 0 h 115748"/>
              <a:gd name="connsiteX1" fmla="*/ 127678 w 127678"/>
              <a:gd name="connsiteY1" fmla="*/ 57874 h 115748"/>
              <a:gd name="connsiteX2" fmla="*/ 63838 w 127678"/>
              <a:gd name="connsiteY2" fmla="*/ 115748 h 115748"/>
              <a:gd name="connsiteX3" fmla="*/ 0 w 127678"/>
              <a:gd name="connsiteY3" fmla="*/ 57874 h 115748"/>
              <a:gd name="connsiteX4" fmla="*/ 63838 w 127678"/>
              <a:gd name="connsiteY4" fmla="*/ 0 h 1157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7678" h="115748">
                <a:moveTo>
                  <a:pt x="63838" y="0"/>
                </a:moveTo>
                <a:cubicBezTo>
                  <a:pt x="99121" y="0"/>
                  <a:pt x="127678" y="25891"/>
                  <a:pt x="127678" y="57874"/>
                </a:cubicBezTo>
                <a:cubicBezTo>
                  <a:pt x="127678" y="89857"/>
                  <a:pt x="99121" y="115748"/>
                  <a:pt x="63838" y="115748"/>
                </a:cubicBezTo>
                <a:cubicBezTo>
                  <a:pt x="28556" y="115748"/>
                  <a:pt x="0" y="89857"/>
                  <a:pt x="0" y="57874"/>
                </a:cubicBezTo>
                <a:cubicBezTo>
                  <a:pt x="0" y="25891"/>
                  <a:pt x="28556" y="0"/>
                  <a:pt x="63838" y="0"/>
                </a:cubicBezTo>
              </a:path>
            </a:pathLst>
          </a:custGeom>
          <a:solidFill>
            <a:srgbClr val="A52C2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7" name="Freeform 3"/>
          <p:cNvSpPr/>
          <p:nvPr/>
        </p:nvSpPr>
        <p:spPr>
          <a:xfrm>
            <a:off x="8176081" y="5020304"/>
            <a:ext cx="127677" cy="115874"/>
          </a:xfrm>
          <a:custGeom>
            <a:avLst/>
            <a:gdLst>
              <a:gd name="connsiteX0" fmla="*/ 63838 w 127677"/>
              <a:gd name="connsiteY0" fmla="*/ 0 h 115874"/>
              <a:gd name="connsiteX1" fmla="*/ 127677 w 127677"/>
              <a:gd name="connsiteY1" fmla="*/ 57873 h 115874"/>
              <a:gd name="connsiteX2" fmla="*/ 63838 w 127677"/>
              <a:gd name="connsiteY2" fmla="*/ 115874 h 115874"/>
              <a:gd name="connsiteX3" fmla="*/ 0 w 127677"/>
              <a:gd name="connsiteY3" fmla="*/ 57873 h 115874"/>
              <a:gd name="connsiteX4" fmla="*/ 63838 w 127677"/>
              <a:gd name="connsiteY4" fmla="*/ 0 h 1158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7677" h="115874">
                <a:moveTo>
                  <a:pt x="63838" y="0"/>
                </a:moveTo>
                <a:cubicBezTo>
                  <a:pt x="99121" y="0"/>
                  <a:pt x="127677" y="25891"/>
                  <a:pt x="127677" y="57873"/>
                </a:cubicBezTo>
                <a:cubicBezTo>
                  <a:pt x="127677" y="89857"/>
                  <a:pt x="99121" y="115874"/>
                  <a:pt x="63838" y="115874"/>
                </a:cubicBezTo>
                <a:cubicBezTo>
                  <a:pt x="28556" y="115874"/>
                  <a:pt x="0" y="89857"/>
                  <a:pt x="0" y="57873"/>
                </a:cubicBezTo>
                <a:cubicBezTo>
                  <a:pt x="0" y="25891"/>
                  <a:pt x="28556" y="0"/>
                  <a:pt x="63838" y="0"/>
                </a:cubicBezTo>
              </a:path>
            </a:pathLst>
          </a:custGeom>
          <a:solidFill>
            <a:srgbClr val="A52C2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8" name="Freeform 3"/>
          <p:cNvSpPr/>
          <p:nvPr/>
        </p:nvSpPr>
        <p:spPr>
          <a:xfrm>
            <a:off x="8174811" y="5144555"/>
            <a:ext cx="127804" cy="115875"/>
          </a:xfrm>
          <a:custGeom>
            <a:avLst/>
            <a:gdLst>
              <a:gd name="connsiteX0" fmla="*/ 63838 w 127804"/>
              <a:gd name="connsiteY0" fmla="*/ 0 h 115875"/>
              <a:gd name="connsiteX1" fmla="*/ 127804 w 127804"/>
              <a:gd name="connsiteY1" fmla="*/ 58000 h 115875"/>
              <a:gd name="connsiteX2" fmla="*/ 63838 w 127804"/>
              <a:gd name="connsiteY2" fmla="*/ 115875 h 115875"/>
              <a:gd name="connsiteX3" fmla="*/ 0 w 127804"/>
              <a:gd name="connsiteY3" fmla="*/ 58000 h 115875"/>
              <a:gd name="connsiteX4" fmla="*/ 63838 w 127804"/>
              <a:gd name="connsiteY4" fmla="*/ 0 h 115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7804" h="115875">
                <a:moveTo>
                  <a:pt x="63838" y="0"/>
                </a:moveTo>
                <a:cubicBezTo>
                  <a:pt x="99122" y="0"/>
                  <a:pt x="127804" y="26018"/>
                  <a:pt x="127804" y="58000"/>
                </a:cubicBezTo>
                <a:cubicBezTo>
                  <a:pt x="127804" y="89984"/>
                  <a:pt x="99122" y="115875"/>
                  <a:pt x="63838" y="115875"/>
                </a:cubicBezTo>
                <a:cubicBezTo>
                  <a:pt x="28556" y="115875"/>
                  <a:pt x="0" y="89984"/>
                  <a:pt x="0" y="58000"/>
                </a:cubicBezTo>
                <a:cubicBezTo>
                  <a:pt x="0" y="26018"/>
                  <a:pt x="28556" y="0"/>
                  <a:pt x="63838" y="0"/>
                </a:cubicBezTo>
              </a:path>
            </a:pathLst>
          </a:custGeom>
          <a:solidFill>
            <a:srgbClr val="A52C2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9" name="Freeform 3"/>
          <p:cNvSpPr/>
          <p:nvPr/>
        </p:nvSpPr>
        <p:spPr>
          <a:xfrm>
            <a:off x="8246773" y="5049241"/>
            <a:ext cx="647653" cy="65235"/>
          </a:xfrm>
          <a:custGeom>
            <a:avLst/>
            <a:gdLst>
              <a:gd name="connsiteX0" fmla="*/ 636739 w 647653"/>
              <a:gd name="connsiteY0" fmla="*/ 0 h 65235"/>
              <a:gd name="connsiteX1" fmla="*/ 647653 w 647653"/>
              <a:gd name="connsiteY1" fmla="*/ 10915 h 65235"/>
              <a:gd name="connsiteX2" fmla="*/ 647653 w 647653"/>
              <a:gd name="connsiteY2" fmla="*/ 54320 h 65235"/>
              <a:gd name="connsiteX3" fmla="*/ 636739 w 647653"/>
              <a:gd name="connsiteY3" fmla="*/ 65235 h 65235"/>
              <a:gd name="connsiteX4" fmla="*/ 10913 w 647653"/>
              <a:gd name="connsiteY4" fmla="*/ 65235 h 65235"/>
              <a:gd name="connsiteX5" fmla="*/ 0 w 647653"/>
              <a:gd name="connsiteY5" fmla="*/ 54320 h 65235"/>
              <a:gd name="connsiteX6" fmla="*/ 0 w 647653"/>
              <a:gd name="connsiteY6" fmla="*/ 10915 h 65235"/>
              <a:gd name="connsiteX7" fmla="*/ 10913 w 647653"/>
              <a:gd name="connsiteY7" fmla="*/ 0 h 65235"/>
              <a:gd name="connsiteX8" fmla="*/ 636739 w 647653"/>
              <a:gd name="connsiteY8" fmla="*/ 0 h 652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47653" h="65235">
                <a:moveTo>
                  <a:pt x="636739" y="0"/>
                </a:moveTo>
                <a:cubicBezTo>
                  <a:pt x="642704" y="0"/>
                  <a:pt x="647653" y="4822"/>
                  <a:pt x="647653" y="10915"/>
                </a:cubicBezTo>
                <a:lnTo>
                  <a:pt x="647653" y="54320"/>
                </a:lnTo>
                <a:cubicBezTo>
                  <a:pt x="647653" y="60285"/>
                  <a:pt x="642704" y="65235"/>
                  <a:pt x="636739" y="65235"/>
                </a:cubicBezTo>
                <a:lnTo>
                  <a:pt x="10913" y="65235"/>
                </a:lnTo>
                <a:cubicBezTo>
                  <a:pt x="4949" y="65235"/>
                  <a:pt x="0" y="60285"/>
                  <a:pt x="0" y="54320"/>
                </a:cubicBezTo>
                <a:lnTo>
                  <a:pt x="0" y="10915"/>
                </a:lnTo>
                <a:cubicBezTo>
                  <a:pt x="0" y="4822"/>
                  <a:pt x="4949" y="0"/>
                  <a:pt x="10913" y="0"/>
                </a:cubicBezTo>
                <a:lnTo>
                  <a:pt x="636739" y="0"/>
                </a:lnTo>
              </a:path>
            </a:pathLst>
          </a:custGeom>
          <a:solidFill>
            <a:srgbClr val="FCBE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0" name="Freeform 3"/>
          <p:cNvSpPr/>
          <p:nvPr/>
        </p:nvSpPr>
        <p:spPr>
          <a:xfrm>
            <a:off x="8246773" y="5173620"/>
            <a:ext cx="647653" cy="65107"/>
          </a:xfrm>
          <a:custGeom>
            <a:avLst/>
            <a:gdLst>
              <a:gd name="connsiteX0" fmla="*/ 636739 w 647653"/>
              <a:gd name="connsiteY0" fmla="*/ 0 h 65107"/>
              <a:gd name="connsiteX1" fmla="*/ 647653 w 647653"/>
              <a:gd name="connsiteY1" fmla="*/ 10787 h 65107"/>
              <a:gd name="connsiteX2" fmla="*/ 647653 w 647653"/>
              <a:gd name="connsiteY2" fmla="*/ 54193 h 65107"/>
              <a:gd name="connsiteX3" fmla="*/ 636739 w 647653"/>
              <a:gd name="connsiteY3" fmla="*/ 65107 h 65107"/>
              <a:gd name="connsiteX4" fmla="*/ 10913 w 647653"/>
              <a:gd name="connsiteY4" fmla="*/ 65107 h 65107"/>
              <a:gd name="connsiteX5" fmla="*/ 0 w 647653"/>
              <a:gd name="connsiteY5" fmla="*/ 54193 h 65107"/>
              <a:gd name="connsiteX6" fmla="*/ 0 w 647653"/>
              <a:gd name="connsiteY6" fmla="*/ 10787 h 65107"/>
              <a:gd name="connsiteX7" fmla="*/ 10913 w 647653"/>
              <a:gd name="connsiteY7" fmla="*/ 0 h 65107"/>
              <a:gd name="connsiteX8" fmla="*/ 636739 w 647653"/>
              <a:gd name="connsiteY8" fmla="*/ 0 h 651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47653" h="65107">
                <a:moveTo>
                  <a:pt x="636739" y="0"/>
                </a:moveTo>
                <a:cubicBezTo>
                  <a:pt x="642704" y="0"/>
                  <a:pt x="647653" y="4822"/>
                  <a:pt x="647653" y="10787"/>
                </a:cubicBezTo>
                <a:lnTo>
                  <a:pt x="647653" y="54193"/>
                </a:lnTo>
                <a:cubicBezTo>
                  <a:pt x="647653" y="60284"/>
                  <a:pt x="642704" y="65107"/>
                  <a:pt x="636739" y="65107"/>
                </a:cubicBezTo>
                <a:lnTo>
                  <a:pt x="10913" y="65107"/>
                </a:lnTo>
                <a:cubicBezTo>
                  <a:pt x="4949" y="65107"/>
                  <a:pt x="0" y="60284"/>
                  <a:pt x="0" y="54193"/>
                </a:cubicBezTo>
                <a:lnTo>
                  <a:pt x="0" y="10787"/>
                </a:lnTo>
                <a:cubicBezTo>
                  <a:pt x="0" y="4822"/>
                  <a:pt x="4949" y="0"/>
                  <a:pt x="10913" y="0"/>
                </a:cubicBezTo>
                <a:lnTo>
                  <a:pt x="636739" y="0"/>
                </a:lnTo>
              </a:path>
            </a:pathLst>
          </a:custGeom>
          <a:solidFill>
            <a:srgbClr val="FCBE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1" name="Freeform 3"/>
          <p:cNvSpPr/>
          <p:nvPr/>
        </p:nvSpPr>
        <p:spPr>
          <a:xfrm>
            <a:off x="2216467" y="3526117"/>
            <a:ext cx="1453573" cy="359808"/>
          </a:xfrm>
          <a:custGeom>
            <a:avLst/>
            <a:gdLst>
              <a:gd name="connsiteX0" fmla="*/ 0 w 1453573"/>
              <a:gd name="connsiteY0" fmla="*/ 179968 h 359808"/>
              <a:gd name="connsiteX1" fmla="*/ 179840 w 1453573"/>
              <a:gd name="connsiteY1" fmla="*/ 0 h 359808"/>
              <a:gd name="connsiteX2" fmla="*/ 1273732 w 1453573"/>
              <a:gd name="connsiteY2" fmla="*/ 0 h 359808"/>
              <a:gd name="connsiteX3" fmla="*/ 1453573 w 1453573"/>
              <a:gd name="connsiteY3" fmla="*/ 179968 h 359808"/>
              <a:gd name="connsiteX4" fmla="*/ 1453573 w 1453573"/>
              <a:gd name="connsiteY4" fmla="*/ 179968 h 359808"/>
              <a:gd name="connsiteX5" fmla="*/ 1273732 w 1453573"/>
              <a:gd name="connsiteY5" fmla="*/ 359808 h 359808"/>
              <a:gd name="connsiteX6" fmla="*/ 179840 w 1453573"/>
              <a:gd name="connsiteY6" fmla="*/ 359808 h 359808"/>
              <a:gd name="connsiteX7" fmla="*/ 0 w 1453573"/>
              <a:gd name="connsiteY7" fmla="*/ 179968 h 3598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453573" h="359808">
                <a:moveTo>
                  <a:pt x="0" y="179968"/>
                </a:moveTo>
                <a:cubicBezTo>
                  <a:pt x="0" y="80592"/>
                  <a:pt x="80591" y="0"/>
                  <a:pt x="179840" y="0"/>
                </a:cubicBezTo>
                <a:lnTo>
                  <a:pt x="1273732" y="0"/>
                </a:lnTo>
                <a:cubicBezTo>
                  <a:pt x="1373108" y="0"/>
                  <a:pt x="1453573" y="80592"/>
                  <a:pt x="1453573" y="179968"/>
                </a:cubicBezTo>
                <a:lnTo>
                  <a:pt x="1453573" y="179968"/>
                </a:lnTo>
                <a:cubicBezTo>
                  <a:pt x="1453573" y="279343"/>
                  <a:pt x="1373108" y="359808"/>
                  <a:pt x="1273732" y="359808"/>
                </a:cubicBezTo>
                <a:lnTo>
                  <a:pt x="179840" y="359808"/>
                </a:lnTo>
                <a:cubicBezTo>
                  <a:pt x="80591" y="359808"/>
                  <a:pt x="0" y="279343"/>
                  <a:pt x="0" y="179968"/>
                </a:cubicBezTo>
              </a:path>
            </a:pathLst>
          </a:custGeom>
          <a:solidFill>
            <a:srgbClr val="F9C83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2" name="Freeform 3"/>
          <p:cNvSpPr/>
          <p:nvPr/>
        </p:nvSpPr>
        <p:spPr>
          <a:xfrm>
            <a:off x="4447277" y="3526117"/>
            <a:ext cx="1453573" cy="359808"/>
          </a:xfrm>
          <a:custGeom>
            <a:avLst/>
            <a:gdLst>
              <a:gd name="connsiteX0" fmla="*/ 0 w 1453573"/>
              <a:gd name="connsiteY0" fmla="*/ 179968 h 359808"/>
              <a:gd name="connsiteX1" fmla="*/ 179840 w 1453573"/>
              <a:gd name="connsiteY1" fmla="*/ 0 h 359808"/>
              <a:gd name="connsiteX2" fmla="*/ 1273606 w 1453573"/>
              <a:gd name="connsiteY2" fmla="*/ 0 h 359808"/>
              <a:gd name="connsiteX3" fmla="*/ 1453573 w 1453573"/>
              <a:gd name="connsiteY3" fmla="*/ 179968 h 359808"/>
              <a:gd name="connsiteX4" fmla="*/ 1453573 w 1453573"/>
              <a:gd name="connsiteY4" fmla="*/ 179968 h 359808"/>
              <a:gd name="connsiteX5" fmla="*/ 1273606 w 1453573"/>
              <a:gd name="connsiteY5" fmla="*/ 359808 h 359808"/>
              <a:gd name="connsiteX6" fmla="*/ 179840 w 1453573"/>
              <a:gd name="connsiteY6" fmla="*/ 359808 h 359808"/>
              <a:gd name="connsiteX7" fmla="*/ 0 w 1453573"/>
              <a:gd name="connsiteY7" fmla="*/ 179968 h 3598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453573" h="359808">
                <a:moveTo>
                  <a:pt x="0" y="179968"/>
                </a:moveTo>
                <a:cubicBezTo>
                  <a:pt x="0" y="80592"/>
                  <a:pt x="80464" y="0"/>
                  <a:pt x="179840" y="0"/>
                </a:cubicBezTo>
                <a:lnTo>
                  <a:pt x="1273606" y="0"/>
                </a:lnTo>
                <a:cubicBezTo>
                  <a:pt x="1372981" y="0"/>
                  <a:pt x="1453573" y="80592"/>
                  <a:pt x="1453573" y="179968"/>
                </a:cubicBezTo>
                <a:lnTo>
                  <a:pt x="1453573" y="179968"/>
                </a:lnTo>
                <a:cubicBezTo>
                  <a:pt x="1453573" y="279343"/>
                  <a:pt x="1372981" y="359808"/>
                  <a:pt x="1273606" y="359808"/>
                </a:cubicBezTo>
                <a:lnTo>
                  <a:pt x="179840" y="359808"/>
                </a:lnTo>
                <a:cubicBezTo>
                  <a:pt x="80464" y="359808"/>
                  <a:pt x="0" y="279343"/>
                  <a:pt x="0" y="179968"/>
                </a:cubicBezTo>
              </a:path>
            </a:pathLst>
          </a:custGeom>
          <a:solidFill>
            <a:srgbClr val="F9C83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3" name="Freeform 3"/>
          <p:cNvSpPr/>
          <p:nvPr/>
        </p:nvSpPr>
        <p:spPr>
          <a:xfrm>
            <a:off x="6677959" y="3526117"/>
            <a:ext cx="1453701" cy="359808"/>
          </a:xfrm>
          <a:custGeom>
            <a:avLst/>
            <a:gdLst>
              <a:gd name="connsiteX0" fmla="*/ 0 w 1453701"/>
              <a:gd name="connsiteY0" fmla="*/ 179968 h 359808"/>
              <a:gd name="connsiteX1" fmla="*/ 179967 w 1453701"/>
              <a:gd name="connsiteY1" fmla="*/ 0 h 359808"/>
              <a:gd name="connsiteX2" fmla="*/ 1273733 w 1453701"/>
              <a:gd name="connsiteY2" fmla="*/ 0 h 359808"/>
              <a:gd name="connsiteX3" fmla="*/ 1453701 w 1453701"/>
              <a:gd name="connsiteY3" fmla="*/ 179968 h 359808"/>
              <a:gd name="connsiteX4" fmla="*/ 1453701 w 1453701"/>
              <a:gd name="connsiteY4" fmla="*/ 179968 h 359808"/>
              <a:gd name="connsiteX5" fmla="*/ 1273733 w 1453701"/>
              <a:gd name="connsiteY5" fmla="*/ 359808 h 359808"/>
              <a:gd name="connsiteX6" fmla="*/ 179967 w 1453701"/>
              <a:gd name="connsiteY6" fmla="*/ 359808 h 359808"/>
              <a:gd name="connsiteX7" fmla="*/ 0 w 1453701"/>
              <a:gd name="connsiteY7" fmla="*/ 179968 h 3598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453701" h="359808">
                <a:moveTo>
                  <a:pt x="0" y="179968"/>
                </a:moveTo>
                <a:cubicBezTo>
                  <a:pt x="0" y="80592"/>
                  <a:pt x="80592" y="0"/>
                  <a:pt x="179967" y="0"/>
                </a:cubicBezTo>
                <a:lnTo>
                  <a:pt x="1273733" y="0"/>
                </a:lnTo>
                <a:cubicBezTo>
                  <a:pt x="1373108" y="0"/>
                  <a:pt x="1453701" y="80592"/>
                  <a:pt x="1453701" y="179968"/>
                </a:cubicBezTo>
                <a:lnTo>
                  <a:pt x="1453701" y="179968"/>
                </a:lnTo>
                <a:cubicBezTo>
                  <a:pt x="1453701" y="279343"/>
                  <a:pt x="1373108" y="359808"/>
                  <a:pt x="1273733" y="359808"/>
                </a:cubicBezTo>
                <a:lnTo>
                  <a:pt x="179967" y="359808"/>
                </a:lnTo>
                <a:cubicBezTo>
                  <a:pt x="80592" y="359808"/>
                  <a:pt x="0" y="279343"/>
                  <a:pt x="0" y="179968"/>
                </a:cubicBezTo>
              </a:path>
            </a:pathLst>
          </a:custGeom>
          <a:solidFill>
            <a:srgbClr val="F9C83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4" name="Freeform 3"/>
          <p:cNvSpPr/>
          <p:nvPr/>
        </p:nvSpPr>
        <p:spPr>
          <a:xfrm>
            <a:off x="8908769" y="3526117"/>
            <a:ext cx="1453574" cy="359808"/>
          </a:xfrm>
          <a:custGeom>
            <a:avLst/>
            <a:gdLst>
              <a:gd name="connsiteX0" fmla="*/ 0 w 1453574"/>
              <a:gd name="connsiteY0" fmla="*/ 179968 h 359808"/>
              <a:gd name="connsiteX1" fmla="*/ 179967 w 1453574"/>
              <a:gd name="connsiteY1" fmla="*/ 0 h 359808"/>
              <a:gd name="connsiteX2" fmla="*/ 1273733 w 1453574"/>
              <a:gd name="connsiteY2" fmla="*/ 0 h 359808"/>
              <a:gd name="connsiteX3" fmla="*/ 1453574 w 1453574"/>
              <a:gd name="connsiteY3" fmla="*/ 179968 h 359808"/>
              <a:gd name="connsiteX4" fmla="*/ 1453574 w 1453574"/>
              <a:gd name="connsiteY4" fmla="*/ 179968 h 359808"/>
              <a:gd name="connsiteX5" fmla="*/ 1273733 w 1453574"/>
              <a:gd name="connsiteY5" fmla="*/ 359808 h 359808"/>
              <a:gd name="connsiteX6" fmla="*/ 179967 w 1453574"/>
              <a:gd name="connsiteY6" fmla="*/ 359808 h 359808"/>
              <a:gd name="connsiteX7" fmla="*/ 0 w 1453574"/>
              <a:gd name="connsiteY7" fmla="*/ 179968 h 3598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453574" h="359808">
                <a:moveTo>
                  <a:pt x="0" y="179968"/>
                </a:moveTo>
                <a:cubicBezTo>
                  <a:pt x="0" y="80592"/>
                  <a:pt x="80592" y="0"/>
                  <a:pt x="179967" y="0"/>
                </a:cubicBezTo>
                <a:lnTo>
                  <a:pt x="1273733" y="0"/>
                </a:lnTo>
                <a:cubicBezTo>
                  <a:pt x="1373108" y="0"/>
                  <a:pt x="1453574" y="80592"/>
                  <a:pt x="1453574" y="179968"/>
                </a:cubicBezTo>
                <a:lnTo>
                  <a:pt x="1453574" y="179968"/>
                </a:lnTo>
                <a:cubicBezTo>
                  <a:pt x="1453574" y="279343"/>
                  <a:pt x="1373108" y="359808"/>
                  <a:pt x="1273733" y="359808"/>
                </a:cubicBezTo>
                <a:lnTo>
                  <a:pt x="179967" y="359808"/>
                </a:lnTo>
                <a:cubicBezTo>
                  <a:pt x="80592" y="359808"/>
                  <a:pt x="0" y="279343"/>
                  <a:pt x="0" y="179968"/>
                </a:cubicBezTo>
              </a:path>
            </a:pathLst>
          </a:custGeom>
          <a:solidFill>
            <a:srgbClr val="F9C83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5" name="Freeform 3"/>
          <p:cNvSpPr/>
          <p:nvPr/>
        </p:nvSpPr>
        <p:spPr>
          <a:xfrm>
            <a:off x="1417656" y="9426918"/>
            <a:ext cx="7476136" cy="483690"/>
          </a:xfrm>
          <a:custGeom>
            <a:avLst/>
            <a:gdLst>
              <a:gd name="connsiteX0" fmla="*/ 0 w 7476136"/>
              <a:gd name="connsiteY0" fmla="*/ 483690 h 483690"/>
              <a:gd name="connsiteX1" fmla="*/ 7476136 w 7476136"/>
              <a:gd name="connsiteY1" fmla="*/ 483690 h 483690"/>
              <a:gd name="connsiteX2" fmla="*/ 7476136 w 7476136"/>
              <a:gd name="connsiteY2" fmla="*/ 0 h 483690"/>
              <a:gd name="connsiteX3" fmla="*/ 0 w 7476136"/>
              <a:gd name="connsiteY3" fmla="*/ 0 h 483690"/>
              <a:gd name="connsiteX4" fmla="*/ 0 w 7476136"/>
              <a:gd name="connsiteY4" fmla="*/ 483690 h 4836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476136" h="483690">
                <a:moveTo>
                  <a:pt x="0" y="483690"/>
                </a:moveTo>
                <a:lnTo>
                  <a:pt x="7476136" y="483690"/>
                </a:lnTo>
                <a:lnTo>
                  <a:pt x="7476136" y="0"/>
                </a:lnTo>
                <a:lnTo>
                  <a:pt x="0" y="0"/>
                </a:lnTo>
                <a:lnTo>
                  <a:pt x="0" y="483690"/>
                </a:lnTo>
              </a:path>
            </a:pathLst>
          </a:custGeom>
          <a:solidFill>
            <a:srgbClr val="2556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4584700"/>
            <a:ext cx="1625600" cy="1625600"/>
          </a:xfrm>
          <a:prstGeom prst="rect">
            <a:avLst/>
          </a:prstGeom>
          <a:noFill/>
        </p:spPr>
      </p:pic>
      <p:pic>
        <p:nvPicPr>
          <p:cNvPr id="10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638300"/>
            <a:ext cx="2032000" cy="647700"/>
          </a:xfrm>
          <a:prstGeom prst="rect">
            <a:avLst/>
          </a:prstGeom>
          <a:noFill/>
        </p:spPr>
      </p:pic>
      <p:pic>
        <p:nvPicPr>
          <p:cNvPr id="10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7500" y="10071100"/>
            <a:ext cx="2667000" cy="546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65400" y="3594100"/>
            <a:ext cx="845296" cy="3026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2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STEP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1</a:t>
            </a:r>
          </a:p>
        </p:txBody>
      </p:sp>
      <p:sp>
        <p:nvSpPr>
          <p:cNvPr id="1048" name="TextBox 1"/>
          <p:cNvSpPr txBox="1"/>
          <p:nvPr/>
        </p:nvSpPr>
        <p:spPr>
          <a:xfrm>
            <a:off x="1942962" y="4596702"/>
            <a:ext cx="1987724" cy="108491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63500" algn="l"/>
                <a:tab pos="114300" algn="l"/>
              </a:tabLst>
            </a:pPr>
            <a:r>
              <a:rPr lang="en-US" altLang="zh-CN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	</a:t>
            </a:r>
            <a:r>
              <a:rPr lang="en-US" altLang="zh-CN" sz="2194" dirty="0" smtClean="0">
                <a:solidFill>
                  <a:srgbClr val="F9C836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11/12~12/02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2700"/>
              </a:lnSpc>
              <a:tabLst>
                <a:tab pos="63500" algn="l"/>
                <a:tab pos="114300" algn="l"/>
              </a:tabLst>
            </a:pPr>
            <a:r>
              <a:rPr lang="en-US" altLang="zh-CN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		   </a:t>
            </a:r>
            <a:r>
              <a:rPr lang="en-US" altLang="zh-CN" sz="2002" dirty="0" err="1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모집공고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및</a:t>
            </a:r>
          </a:p>
          <a:p>
            <a:pPr>
              <a:lnSpc>
                <a:spcPts val="2300"/>
              </a:lnSpc>
              <a:tabLst>
                <a:tab pos="63500" algn="l"/>
                <a:tab pos="114300" algn="l"/>
              </a:tabLst>
            </a:pPr>
            <a:r>
              <a:rPr lang="en-US" altLang="zh-CN" sz="2002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   </a:t>
            </a:r>
            <a:r>
              <a:rPr lang="en-US" altLang="zh-CN" sz="2002" dirty="0" err="1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참가신청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접수</a:t>
            </a:r>
          </a:p>
        </p:txBody>
      </p:sp>
      <p:sp>
        <p:nvSpPr>
          <p:cNvPr id="1049" name="TextBox 1"/>
          <p:cNvSpPr txBox="1"/>
          <p:nvPr/>
        </p:nvSpPr>
        <p:spPr>
          <a:xfrm>
            <a:off x="4242513" y="4648076"/>
            <a:ext cx="1923604" cy="109773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177800" algn="l"/>
                <a:tab pos="279400" algn="l"/>
              </a:tabLst>
            </a:pPr>
            <a:r>
              <a:rPr lang="en-US" altLang="zh-CN" sz="2194" dirty="0" smtClean="0">
                <a:solidFill>
                  <a:srgbClr val="F9C836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12/03~12/04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2800"/>
              </a:lnSpc>
              <a:tabLst>
                <a:tab pos="177800" algn="l"/>
                <a:tab pos="279400" algn="l"/>
              </a:tabLst>
            </a:pPr>
            <a:r>
              <a:rPr lang="en-US" altLang="zh-CN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		  </a:t>
            </a:r>
            <a:r>
              <a:rPr lang="en-US" altLang="zh-CN" sz="2002" dirty="0" err="1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예선심사</a:t>
            </a:r>
            <a:endParaRPr lang="en-US" altLang="zh-CN" sz="2002" dirty="0" smtClean="0">
              <a:solidFill>
                <a:srgbClr val="FFFFFF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바탕" pitchFamily="18" charset="0"/>
            </a:endParaRPr>
          </a:p>
          <a:p>
            <a:pPr>
              <a:lnSpc>
                <a:spcPts val="2300"/>
              </a:lnSpc>
              <a:tabLst>
                <a:tab pos="177800" algn="l"/>
                <a:tab pos="279400" algn="l"/>
              </a:tabLst>
            </a:pPr>
            <a:r>
              <a:rPr lang="en-US" altLang="zh-CN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	</a:t>
            </a:r>
            <a:r>
              <a:rPr lang="en-US" altLang="zh-CN" sz="2002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(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서류평가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)</a:t>
            </a:r>
          </a:p>
        </p:txBody>
      </p:sp>
      <p:sp>
        <p:nvSpPr>
          <p:cNvPr id="1050" name="TextBox 1"/>
          <p:cNvSpPr txBox="1"/>
          <p:nvPr/>
        </p:nvSpPr>
        <p:spPr>
          <a:xfrm>
            <a:off x="6743544" y="4644297"/>
            <a:ext cx="1372171" cy="108491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279400" algn="l"/>
                <a:tab pos="381000" algn="l"/>
              </a:tabLst>
            </a:pPr>
            <a:r>
              <a:rPr lang="en-US" altLang="zh-CN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	</a:t>
            </a:r>
            <a:r>
              <a:rPr lang="en-US" altLang="zh-CN" sz="2194" dirty="0" smtClean="0">
                <a:solidFill>
                  <a:srgbClr val="F9C836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12/05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2700"/>
              </a:lnSpc>
              <a:tabLst>
                <a:tab pos="279400" algn="l"/>
                <a:tab pos="381000" algn="l"/>
              </a:tabLst>
            </a:pPr>
            <a:r>
              <a:rPr lang="en-US" altLang="zh-CN" sz="2002" dirty="0" err="1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본선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ko-KR" altLang="en-US" sz="2002" dirty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진</a:t>
            </a:r>
            <a:r>
              <a:rPr lang="en-US" altLang="zh-CN" sz="2002" dirty="0" err="1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출자</a:t>
            </a:r>
            <a:endParaRPr lang="en-US" altLang="zh-CN" sz="2002" dirty="0" smtClean="0">
              <a:solidFill>
                <a:srgbClr val="FFFFFF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바탕" pitchFamily="18" charset="0"/>
            </a:endParaRPr>
          </a:p>
          <a:p>
            <a:pPr>
              <a:lnSpc>
                <a:spcPts val="2300"/>
              </a:lnSpc>
              <a:tabLst>
                <a:tab pos="279400" algn="l"/>
                <a:tab pos="381000" algn="l"/>
              </a:tabLst>
            </a:pPr>
            <a:r>
              <a:rPr lang="en-US" altLang="zh-CN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		</a:t>
            </a:r>
            <a:r>
              <a:rPr lang="en-US" altLang="zh-CN" sz="2002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통보</a:t>
            </a:r>
          </a:p>
        </p:txBody>
      </p:sp>
      <p:sp>
        <p:nvSpPr>
          <p:cNvPr id="1051" name="TextBox 1"/>
          <p:cNvSpPr txBox="1"/>
          <p:nvPr/>
        </p:nvSpPr>
        <p:spPr>
          <a:xfrm>
            <a:off x="8839200" y="4660900"/>
            <a:ext cx="1797993" cy="108491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292100" algn="l"/>
                <a:tab pos="393700" algn="l"/>
              </a:tabLst>
            </a:pPr>
            <a:r>
              <a:rPr lang="en-US" altLang="zh-CN" sz="2194" dirty="0" smtClean="0">
                <a:solidFill>
                  <a:srgbClr val="F9C836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12/11</a:t>
            </a:r>
            <a:r>
              <a:rPr lang="en-US" altLang="zh-CN" sz="2194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4" dirty="0" smtClean="0">
                <a:solidFill>
                  <a:srgbClr val="F9C836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D-day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2700"/>
              </a:lnSpc>
              <a:tabLst>
                <a:tab pos="292100" algn="l"/>
                <a:tab pos="393700" algn="l"/>
              </a:tabLst>
            </a:pPr>
            <a:r>
              <a:rPr lang="en-US" altLang="zh-CN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		</a:t>
            </a:r>
            <a:r>
              <a:rPr lang="en-US" altLang="zh-CN" sz="2002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본선심사</a:t>
            </a:r>
          </a:p>
          <a:p>
            <a:pPr>
              <a:lnSpc>
                <a:spcPts val="2300"/>
              </a:lnSpc>
              <a:tabLst>
                <a:tab pos="292100" algn="l"/>
                <a:tab pos="393700" algn="l"/>
              </a:tabLst>
            </a:pPr>
            <a:r>
              <a:rPr lang="en-US" altLang="zh-CN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	</a:t>
            </a:r>
            <a:r>
              <a:rPr lang="en-US" altLang="zh-CN" sz="2002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(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발표평가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)</a:t>
            </a:r>
          </a:p>
        </p:txBody>
      </p:sp>
      <p:sp>
        <p:nvSpPr>
          <p:cNvPr id="1052" name="TextBox 1"/>
          <p:cNvSpPr txBox="1"/>
          <p:nvPr/>
        </p:nvSpPr>
        <p:spPr>
          <a:xfrm>
            <a:off x="4775200" y="3594100"/>
            <a:ext cx="882165" cy="3026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2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STEP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2</a:t>
            </a:r>
          </a:p>
        </p:txBody>
      </p:sp>
      <p:sp>
        <p:nvSpPr>
          <p:cNvPr id="1053" name="TextBox 1"/>
          <p:cNvSpPr txBox="1"/>
          <p:nvPr/>
        </p:nvSpPr>
        <p:spPr>
          <a:xfrm>
            <a:off x="6997700" y="3594100"/>
            <a:ext cx="882165" cy="3026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2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STEP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3</a:t>
            </a:r>
          </a:p>
        </p:txBody>
      </p:sp>
      <p:sp>
        <p:nvSpPr>
          <p:cNvPr id="1054" name="TextBox 1"/>
          <p:cNvSpPr txBox="1"/>
          <p:nvPr/>
        </p:nvSpPr>
        <p:spPr>
          <a:xfrm>
            <a:off x="9232900" y="3594100"/>
            <a:ext cx="882165" cy="3026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2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STEP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4</a:t>
            </a:r>
          </a:p>
        </p:txBody>
      </p:sp>
      <p:sp>
        <p:nvSpPr>
          <p:cNvPr id="1055" name="TextBox 1"/>
          <p:cNvSpPr txBox="1"/>
          <p:nvPr/>
        </p:nvSpPr>
        <p:spPr>
          <a:xfrm>
            <a:off x="1282700" y="7620000"/>
            <a:ext cx="8952772" cy="231601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304800" algn="l"/>
                <a:tab pos="533400" algn="l"/>
                <a:tab pos="1028700" algn="l"/>
                <a:tab pos="1562100" algn="l"/>
              </a:tabLst>
            </a:pPr>
            <a:r>
              <a:rPr lang="en-US" altLang="zh-CN" sz="2194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‘단꿈이’</a:t>
            </a:r>
            <a:r>
              <a:rPr lang="en-US" altLang="zh-CN" sz="2194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4" dirty="0" err="1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프레젠테이션</a:t>
            </a:r>
            <a:r>
              <a:rPr lang="en-US" altLang="zh-CN" sz="2194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4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경</a:t>
            </a:r>
            <a:r>
              <a:rPr lang="ko-KR" altLang="en-US" sz="2194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진</a:t>
            </a:r>
            <a:r>
              <a:rPr lang="en-US" altLang="zh-CN" sz="2194" dirty="0" err="1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대회는</a:t>
            </a:r>
            <a:r>
              <a:rPr lang="en-US" altLang="zh-CN" sz="2194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4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총</a:t>
            </a:r>
            <a:r>
              <a:rPr lang="en-US" altLang="zh-CN" sz="2194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4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4</a:t>
            </a:r>
            <a:r>
              <a:rPr lang="en-US" altLang="zh-CN" sz="2194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4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번의</a:t>
            </a:r>
            <a:r>
              <a:rPr lang="en-US" altLang="zh-CN" sz="2194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4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절차를</a:t>
            </a:r>
            <a:r>
              <a:rPr lang="en-US" altLang="zh-CN" sz="2194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4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거치게</a:t>
            </a:r>
            <a:r>
              <a:rPr lang="en-US" altLang="zh-CN" sz="2194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4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되는데요</a:t>
            </a:r>
            <a:r>
              <a:rPr lang="en-US" altLang="zh-CN" sz="2194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4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!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2900"/>
              </a:lnSpc>
              <a:tabLst>
                <a:tab pos="304800" algn="l"/>
                <a:tab pos="533400" algn="l"/>
                <a:tab pos="1028700" algn="l"/>
                <a:tab pos="1562100" algn="l"/>
              </a:tabLst>
            </a:pPr>
            <a:r>
              <a:rPr lang="en-US" altLang="zh-CN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				</a:t>
            </a:r>
            <a:r>
              <a:rPr lang="en-US" altLang="zh-CN" sz="2194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12</a:t>
            </a:r>
            <a:r>
              <a:rPr lang="en-US" altLang="zh-CN" sz="2194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4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월</a:t>
            </a:r>
            <a:r>
              <a:rPr lang="en-US" altLang="zh-CN" sz="2194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4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02</a:t>
            </a:r>
            <a:r>
              <a:rPr lang="en-US" altLang="zh-CN" sz="2194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4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일까지</a:t>
            </a:r>
            <a:r>
              <a:rPr lang="en-US" altLang="zh-CN" sz="2194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4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지원자를</a:t>
            </a:r>
            <a:r>
              <a:rPr lang="en-US" altLang="zh-CN" sz="2194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4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모집하고</a:t>
            </a:r>
            <a:r>
              <a:rPr lang="en-US" altLang="zh-CN" sz="2194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4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있으니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2900"/>
              </a:lnSpc>
              <a:tabLst>
                <a:tab pos="304800" algn="l"/>
                <a:tab pos="533400" algn="l"/>
                <a:tab pos="1028700" algn="l"/>
                <a:tab pos="1562100" algn="l"/>
              </a:tabLst>
            </a:pPr>
            <a:r>
              <a:rPr lang="en-US" altLang="zh-CN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		</a:t>
            </a:r>
            <a:r>
              <a:rPr lang="en-US" altLang="zh-CN" sz="2194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19</a:t>
            </a:r>
            <a:r>
              <a:rPr lang="en-US" altLang="zh-CN" sz="2194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4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학번</a:t>
            </a:r>
            <a:r>
              <a:rPr lang="en-US" altLang="zh-CN" sz="2194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4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신입생</a:t>
            </a:r>
            <a:r>
              <a:rPr lang="en-US" altLang="zh-CN" sz="2194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4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여러분들의</a:t>
            </a:r>
            <a:r>
              <a:rPr lang="en-US" altLang="zh-CN" sz="2194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4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많은</a:t>
            </a:r>
            <a:r>
              <a:rPr lang="en-US" altLang="zh-CN" sz="2194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4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관심과</a:t>
            </a:r>
            <a:r>
              <a:rPr lang="en-US" altLang="zh-CN" sz="2194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4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참여</a:t>
            </a:r>
            <a:r>
              <a:rPr lang="en-US" altLang="zh-CN" sz="2194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4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부탁</a:t>
            </a:r>
            <a:r>
              <a:rPr lang="en-US" altLang="zh-CN" sz="2194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4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드립니다</a:t>
            </a:r>
            <a:r>
              <a:rPr lang="en-US" altLang="zh-CN" sz="2194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4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2900"/>
              </a:lnSpc>
              <a:tabLst>
                <a:tab pos="304800" algn="l"/>
                <a:tab pos="533400" algn="l"/>
                <a:tab pos="1028700" algn="l"/>
                <a:tab pos="1562100" algn="l"/>
              </a:tabLst>
            </a:pPr>
            <a:r>
              <a:rPr lang="en-US" altLang="zh-CN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			</a:t>
            </a:r>
            <a:r>
              <a:rPr lang="en-US" altLang="zh-CN" sz="2196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12</a:t>
            </a:r>
            <a:r>
              <a:rPr lang="en-US" altLang="zh-CN" sz="2196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월</a:t>
            </a:r>
            <a:r>
              <a:rPr lang="en-US" altLang="zh-CN" sz="2196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05</a:t>
            </a:r>
            <a:r>
              <a:rPr lang="en-US" altLang="zh-CN" sz="2196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일</a:t>
            </a:r>
            <a:r>
              <a:rPr lang="en-US" altLang="zh-CN" sz="2196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대망의</a:t>
            </a:r>
            <a:r>
              <a:rPr lang="en-US" altLang="zh-CN" sz="2196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6" dirty="0" err="1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본선</a:t>
            </a:r>
            <a:r>
              <a:rPr lang="en-US" altLang="zh-CN" sz="2196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ko-KR" altLang="en-US" sz="2196" dirty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진</a:t>
            </a:r>
            <a:r>
              <a:rPr lang="en-US" altLang="zh-CN" sz="2196" dirty="0" err="1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출자</a:t>
            </a:r>
            <a:r>
              <a:rPr lang="en-US" altLang="zh-CN" sz="2196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선정을</a:t>
            </a:r>
            <a:r>
              <a:rPr lang="en-US" altLang="zh-CN" sz="2196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거치게</a:t>
            </a:r>
            <a:r>
              <a:rPr lang="en-US" altLang="zh-CN" sz="2196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되면</a:t>
            </a:r>
            <a:r>
              <a:rPr lang="en-US" altLang="zh-CN" sz="2196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,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2900"/>
              </a:lnSpc>
              <a:tabLst>
                <a:tab pos="304800" algn="l"/>
                <a:tab pos="533400" algn="l"/>
                <a:tab pos="1028700" algn="l"/>
                <a:tab pos="1562100" algn="l"/>
              </a:tabLst>
            </a:pPr>
            <a:r>
              <a:rPr lang="en-US" altLang="zh-CN" sz="2000" dirty="0" smtClean="0">
                <a:solidFill>
                  <a:srgbClr val="FFFC86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   12</a:t>
            </a:r>
            <a:r>
              <a:rPr lang="en-US" altLang="zh-CN" sz="20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FFFC86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월</a:t>
            </a:r>
            <a:r>
              <a:rPr lang="en-US" altLang="zh-CN" sz="20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FFFC86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11</a:t>
            </a:r>
            <a:r>
              <a:rPr lang="en-US" altLang="zh-CN" sz="20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FFFC86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일</a:t>
            </a:r>
            <a:r>
              <a:rPr lang="en-US" altLang="zh-CN" sz="20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ko-KR" altLang="en-US" sz="2000" dirty="0" smtClean="0">
                <a:solidFill>
                  <a:srgbClr val="FFFC86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수요일 </a:t>
            </a:r>
            <a:r>
              <a:rPr lang="en-US" altLang="zh-CN" sz="2000" dirty="0" err="1" smtClean="0">
                <a:solidFill>
                  <a:srgbClr val="FFFC86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최종</a:t>
            </a:r>
            <a:r>
              <a:rPr lang="en-US" altLang="zh-CN" sz="20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FFFC86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본선이</a:t>
            </a:r>
            <a:r>
              <a:rPr lang="en-US" altLang="zh-CN" sz="20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FFFC86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열립니다</a:t>
            </a:r>
            <a:r>
              <a:rPr lang="en-US" altLang="zh-CN" sz="2000" dirty="0" smtClean="0">
                <a:solidFill>
                  <a:srgbClr val="FFFC86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. (</a:t>
            </a:r>
            <a:r>
              <a:rPr lang="ko-KR" altLang="en-US" sz="2000" dirty="0" smtClean="0">
                <a:solidFill>
                  <a:srgbClr val="FFFC86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장소는 추후 공지</a:t>
            </a:r>
            <a:r>
              <a:rPr lang="en-US" altLang="zh-CN" sz="2000" dirty="0" smtClean="0">
                <a:solidFill>
                  <a:srgbClr val="FFFC86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)</a:t>
            </a:r>
            <a:endParaRPr lang="en-US" altLang="zh-CN" sz="2194" dirty="0" smtClean="0">
              <a:solidFill>
                <a:srgbClr val="FFFC86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바탕" pitchFamily="18" charset="0"/>
            </a:endParaRPr>
          </a:p>
        </p:txBody>
      </p:sp>
      <p:sp>
        <p:nvSpPr>
          <p:cNvPr id="1056" name="TextBox 1"/>
          <p:cNvSpPr txBox="1"/>
          <p:nvPr/>
        </p:nvSpPr>
        <p:spPr>
          <a:xfrm>
            <a:off x="2743200" y="800100"/>
            <a:ext cx="6052939" cy="6104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“</a:t>
            </a:r>
            <a:r>
              <a:rPr lang="en-US" altLang="zh-CN" sz="2400" dirty="0" err="1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발표</a:t>
            </a:r>
            <a:r>
              <a:rPr lang="en-US" altLang="zh-CN" sz="24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자신</a:t>
            </a:r>
            <a:r>
              <a:rPr lang="en-US" altLang="zh-CN" sz="24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있는</a:t>
            </a:r>
            <a:r>
              <a:rPr lang="en-US" altLang="zh-CN" sz="24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19</a:t>
            </a:r>
            <a:r>
              <a:rPr lang="en-US" altLang="zh-CN" sz="24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학번</a:t>
            </a:r>
            <a:r>
              <a:rPr lang="en-US" altLang="zh-CN" sz="24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다</a:t>
            </a:r>
            <a:r>
              <a:rPr lang="en-US" altLang="zh-CN" sz="24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드루와</a:t>
            </a:r>
            <a:r>
              <a:rPr lang="en-US" altLang="zh-CN" sz="24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드루와</a:t>
            </a:r>
            <a:r>
              <a:rPr lang="en-US" altLang="zh-CN" sz="24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0794239" cy="10794239"/>
          </a:xfrm>
          <a:custGeom>
            <a:avLst/>
            <a:gdLst>
              <a:gd name="connsiteX0" fmla="*/ 0 w 10794239"/>
              <a:gd name="connsiteY0" fmla="*/ 10794239 h 10794239"/>
              <a:gd name="connsiteX1" fmla="*/ 10794239 w 10794239"/>
              <a:gd name="connsiteY1" fmla="*/ 10794239 h 10794239"/>
              <a:gd name="connsiteX2" fmla="*/ 10794239 w 10794239"/>
              <a:gd name="connsiteY2" fmla="*/ 0 h 10794239"/>
              <a:gd name="connsiteX3" fmla="*/ 0 w 10794239"/>
              <a:gd name="connsiteY3" fmla="*/ 0 h 10794239"/>
              <a:gd name="connsiteX4" fmla="*/ 0 w 10794239"/>
              <a:gd name="connsiteY4" fmla="*/ 10794239 h 107942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94239" h="10794239">
                <a:moveTo>
                  <a:pt x="0" y="10794239"/>
                </a:moveTo>
                <a:lnTo>
                  <a:pt x="10794239" y="10794239"/>
                </a:lnTo>
                <a:lnTo>
                  <a:pt x="10794239" y="0"/>
                </a:lnTo>
                <a:lnTo>
                  <a:pt x="0" y="0"/>
                </a:lnTo>
                <a:lnTo>
                  <a:pt x="0" y="10794239"/>
                </a:lnTo>
              </a:path>
            </a:pathLst>
          </a:custGeom>
          <a:solidFill>
            <a:srgbClr val="5C92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6908302"/>
            <a:ext cx="10794239" cy="3886200"/>
          </a:xfrm>
          <a:custGeom>
            <a:avLst/>
            <a:gdLst>
              <a:gd name="connsiteX0" fmla="*/ 0 w 10794239"/>
              <a:gd name="connsiteY0" fmla="*/ 0 h 3886200"/>
              <a:gd name="connsiteX1" fmla="*/ 10794239 w 10794239"/>
              <a:gd name="connsiteY1" fmla="*/ 0 h 3886200"/>
              <a:gd name="connsiteX2" fmla="*/ 10794239 w 10794239"/>
              <a:gd name="connsiteY2" fmla="*/ 3886200 h 3886200"/>
              <a:gd name="connsiteX3" fmla="*/ 0 w 10794239"/>
              <a:gd name="connsiteY3" fmla="*/ 3886200 h 3886200"/>
              <a:gd name="connsiteX4" fmla="*/ 0 w 10794239"/>
              <a:gd name="connsiteY4" fmla="*/ 0 h 388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94239" h="3886200">
                <a:moveTo>
                  <a:pt x="0" y="0"/>
                </a:moveTo>
                <a:lnTo>
                  <a:pt x="10794239" y="0"/>
                </a:lnTo>
                <a:lnTo>
                  <a:pt x="10794239" y="3886200"/>
                </a:lnTo>
                <a:lnTo>
                  <a:pt x="0" y="3886200"/>
                </a:lnTo>
                <a:lnTo>
                  <a:pt x="0" y="0"/>
                </a:lnTo>
              </a:path>
            </a:pathLst>
          </a:custGeom>
          <a:solidFill>
            <a:srgbClr val="467A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130392" y="1439232"/>
            <a:ext cx="4533452" cy="935500"/>
          </a:xfrm>
          <a:custGeom>
            <a:avLst/>
            <a:gdLst>
              <a:gd name="connsiteX0" fmla="*/ 0 w 4533452"/>
              <a:gd name="connsiteY0" fmla="*/ 467813 h 935500"/>
              <a:gd name="connsiteX1" fmla="*/ 467686 w 4533452"/>
              <a:gd name="connsiteY1" fmla="*/ 0 h 935500"/>
              <a:gd name="connsiteX2" fmla="*/ 4065766 w 4533452"/>
              <a:gd name="connsiteY2" fmla="*/ 0 h 935500"/>
              <a:gd name="connsiteX3" fmla="*/ 4533452 w 4533452"/>
              <a:gd name="connsiteY3" fmla="*/ 467813 h 935500"/>
              <a:gd name="connsiteX4" fmla="*/ 4533452 w 4533452"/>
              <a:gd name="connsiteY4" fmla="*/ 467813 h 935500"/>
              <a:gd name="connsiteX5" fmla="*/ 4065766 w 4533452"/>
              <a:gd name="connsiteY5" fmla="*/ 935500 h 935500"/>
              <a:gd name="connsiteX6" fmla="*/ 467686 w 4533452"/>
              <a:gd name="connsiteY6" fmla="*/ 935500 h 935500"/>
              <a:gd name="connsiteX7" fmla="*/ 0 w 4533452"/>
              <a:gd name="connsiteY7" fmla="*/ 467813 h 935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4533452" h="935500">
                <a:moveTo>
                  <a:pt x="0" y="467813"/>
                </a:moveTo>
                <a:cubicBezTo>
                  <a:pt x="0" y="209412"/>
                  <a:pt x="209412" y="0"/>
                  <a:pt x="467686" y="0"/>
                </a:cubicBezTo>
                <a:lnTo>
                  <a:pt x="4065766" y="0"/>
                </a:lnTo>
                <a:cubicBezTo>
                  <a:pt x="4324040" y="0"/>
                  <a:pt x="4533452" y="209412"/>
                  <a:pt x="4533452" y="467813"/>
                </a:cubicBezTo>
                <a:lnTo>
                  <a:pt x="4533452" y="467813"/>
                </a:lnTo>
                <a:cubicBezTo>
                  <a:pt x="4533452" y="726088"/>
                  <a:pt x="4324040" y="935500"/>
                  <a:pt x="4065766" y="935500"/>
                </a:cubicBezTo>
                <a:lnTo>
                  <a:pt x="467686" y="935500"/>
                </a:lnTo>
                <a:cubicBezTo>
                  <a:pt x="209412" y="935500"/>
                  <a:pt x="0" y="726088"/>
                  <a:pt x="0" y="467813"/>
                </a:cubicBezTo>
              </a:path>
            </a:pathLst>
          </a:custGeom>
          <a:solidFill>
            <a:srgbClr val="2556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6339088" y="2124068"/>
            <a:ext cx="237468" cy="99130"/>
          </a:xfrm>
          <a:custGeom>
            <a:avLst/>
            <a:gdLst>
              <a:gd name="connsiteX0" fmla="*/ 6350 w 237468"/>
              <a:gd name="connsiteY0" fmla="*/ 6350 h 99130"/>
              <a:gd name="connsiteX1" fmla="*/ 6350 w 237468"/>
              <a:gd name="connsiteY1" fmla="*/ 39983 h 99130"/>
              <a:gd name="connsiteX2" fmla="*/ 118797 w 237468"/>
              <a:gd name="connsiteY2" fmla="*/ 92780 h 99130"/>
              <a:gd name="connsiteX3" fmla="*/ 231118 w 237468"/>
              <a:gd name="connsiteY3" fmla="*/ 39983 h 99130"/>
              <a:gd name="connsiteX4" fmla="*/ 231118 w 237468"/>
              <a:gd name="connsiteY4" fmla="*/ 6350 h 99130"/>
              <a:gd name="connsiteX5" fmla="*/ 6350 w 237468"/>
              <a:gd name="connsiteY5" fmla="*/ 6350 h 991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37468" h="99130">
                <a:moveTo>
                  <a:pt x="6350" y="6350"/>
                </a:moveTo>
                <a:lnTo>
                  <a:pt x="6350" y="39983"/>
                </a:lnTo>
                <a:cubicBezTo>
                  <a:pt x="6350" y="75138"/>
                  <a:pt x="43789" y="92780"/>
                  <a:pt x="118797" y="92780"/>
                </a:cubicBezTo>
                <a:cubicBezTo>
                  <a:pt x="193679" y="92780"/>
                  <a:pt x="231118" y="75138"/>
                  <a:pt x="231118" y="39983"/>
                </a:cubicBezTo>
                <a:lnTo>
                  <a:pt x="231118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6178031" y="2010351"/>
            <a:ext cx="559582" cy="265517"/>
          </a:xfrm>
          <a:custGeom>
            <a:avLst/>
            <a:gdLst>
              <a:gd name="connsiteX0" fmla="*/ 6350 w 559582"/>
              <a:gd name="connsiteY0" fmla="*/ 6350 h 265517"/>
              <a:gd name="connsiteX1" fmla="*/ 167407 w 559582"/>
              <a:gd name="connsiteY1" fmla="*/ 6350 h 265517"/>
              <a:gd name="connsiteX2" fmla="*/ 167407 w 559582"/>
              <a:gd name="connsiteY2" fmla="*/ 61811 h 265517"/>
              <a:gd name="connsiteX3" fmla="*/ 392176 w 559582"/>
              <a:gd name="connsiteY3" fmla="*/ 61811 h 265517"/>
              <a:gd name="connsiteX4" fmla="*/ 392176 w 559582"/>
              <a:gd name="connsiteY4" fmla="*/ 6350 h 265517"/>
              <a:gd name="connsiteX5" fmla="*/ 553232 w 559582"/>
              <a:gd name="connsiteY5" fmla="*/ 6350 h 265517"/>
              <a:gd name="connsiteX6" fmla="*/ 553232 w 559582"/>
              <a:gd name="connsiteY6" fmla="*/ 131108 h 265517"/>
              <a:gd name="connsiteX7" fmla="*/ 531276 w 559582"/>
              <a:gd name="connsiteY7" fmla="*/ 195201 h 265517"/>
              <a:gd name="connsiteX8" fmla="*/ 468960 w 559582"/>
              <a:gd name="connsiteY8" fmla="*/ 234926 h 265517"/>
              <a:gd name="connsiteX9" fmla="*/ 383292 w 559582"/>
              <a:gd name="connsiteY9" fmla="*/ 253710 h 265517"/>
              <a:gd name="connsiteX10" fmla="*/ 279854 w 559582"/>
              <a:gd name="connsiteY10" fmla="*/ 259167 h 265517"/>
              <a:gd name="connsiteX11" fmla="*/ 6350 w 559582"/>
              <a:gd name="connsiteY11" fmla="*/ 131108 h 265517"/>
              <a:gd name="connsiteX12" fmla="*/ 6350 w 559582"/>
              <a:gd name="connsiteY12" fmla="*/ 6350 h 2655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559582" h="265517">
                <a:moveTo>
                  <a:pt x="6350" y="6350"/>
                </a:moveTo>
                <a:lnTo>
                  <a:pt x="167407" y="6350"/>
                </a:lnTo>
                <a:lnTo>
                  <a:pt x="167407" y="61811"/>
                </a:lnTo>
                <a:lnTo>
                  <a:pt x="392176" y="61811"/>
                </a:lnTo>
                <a:lnTo>
                  <a:pt x="392176" y="6350"/>
                </a:lnTo>
                <a:lnTo>
                  <a:pt x="553232" y="6350"/>
                </a:lnTo>
                <a:lnTo>
                  <a:pt x="553232" y="131108"/>
                </a:lnTo>
                <a:cubicBezTo>
                  <a:pt x="553232" y="156238"/>
                  <a:pt x="545998" y="177559"/>
                  <a:pt x="531276" y="195201"/>
                </a:cubicBezTo>
                <a:cubicBezTo>
                  <a:pt x="516681" y="212715"/>
                  <a:pt x="495866" y="226042"/>
                  <a:pt x="468960" y="234926"/>
                </a:cubicBezTo>
                <a:cubicBezTo>
                  <a:pt x="442053" y="243809"/>
                  <a:pt x="413498" y="250028"/>
                  <a:pt x="383292" y="253710"/>
                </a:cubicBezTo>
                <a:cubicBezTo>
                  <a:pt x="353085" y="257390"/>
                  <a:pt x="318691" y="259167"/>
                  <a:pt x="279854" y="259167"/>
                </a:cubicBezTo>
                <a:cubicBezTo>
                  <a:pt x="97475" y="259167"/>
                  <a:pt x="6350" y="216523"/>
                  <a:pt x="6350" y="131108"/>
                </a:cubicBez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6258877" y="1810203"/>
            <a:ext cx="114106" cy="126417"/>
          </a:xfrm>
          <a:custGeom>
            <a:avLst/>
            <a:gdLst>
              <a:gd name="connsiteX0" fmla="*/ 6350 w 114106"/>
              <a:gd name="connsiteY0" fmla="*/ 6350 h 126417"/>
              <a:gd name="connsiteX1" fmla="*/ 6350 w 114106"/>
              <a:gd name="connsiteY1" fmla="*/ 102299 h 126417"/>
              <a:gd name="connsiteX2" fmla="*/ 10538 w 114106"/>
              <a:gd name="connsiteY2" fmla="*/ 117783 h 126417"/>
              <a:gd name="connsiteX3" fmla="*/ 26275 w 114106"/>
              <a:gd name="connsiteY3" fmla="*/ 120067 h 126417"/>
              <a:gd name="connsiteX4" fmla="*/ 107756 w 114106"/>
              <a:gd name="connsiteY4" fmla="*/ 110549 h 126417"/>
              <a:gd name="connsiteX5" fmla="*/ 107756 w 114106"/>
              <a:gd name="connsiteY5" fmla="*/ 6350 h 126417"/>
              <a:gd name="connsiteX6" fmla="*/ 6350 w 114106"/>
              <a:gd name="connsiteY6" fmla="*/ 6350 h 1264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14106" h="126417">
                <a:moveTo>
                  <a:pt x="6350" y="6350"/>
                </a:moveTo>
                <a:lnTo>
                  <a:pt x="6350" y="102299"/>
                </a:lnTo>
                <a:cubicBezTo>
                  <a:pt x="6350" y="110549"/>
                  <a:pt x="7746" y="115625"/>
                  <a:pt x="10538" y="117783"/>
                </a:cubicBezTo>
                <a:cubicBezTo>
                  <a:pt x="13203" y="119813"/>
                  <a:pt x="18534" y="120574"/>
                  <a:pt x="26275" y="120067"/>
                </a:cubicBezTo>
                <a:cubicBezTo>
                  <a:pt x="54578" y="119179"/>
                  <a:pt x="81738" y="116006"/>
                  <a:pt x="107756" y="110549"/>
                </a:cubicBezTo>
                <a:lnTo>
                  <a:pt x="107756" y="63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6108101" y="1639501"/>
            <a:ext cx="629513" cy="360197"/>
          </a:xfrm>
          <a:custGeom>
            <a:avLst/>
            <a:gdLst>
              <a:gd name="connsiteX0" fmla="*/ 468960 w 629513"/>
              <a:gd name="connsiteY0" fmla="*/ 6350 h 360197"/>
              <a:gd name="connsiteX1" fmla="*/ 623163 w 629513"/>
              <a:gd name="connsiteY1" fmla="*/ 6350 h 360197"/>
              <a:gd name="connsiteX2" fmla="*/ 623163 w 629513"/>
              <a:gd name="connsiteY2" fmla="*/ 353847 h 360197"/>
              <a:gd name="connsiteX3" fmla="*/ 468960 w 629513"/>
              <a:gd name="connsiteY3" fmla="*/ 353847 h 360197"/>
              <a:gd name="connsiteX4" fmla="*/ 468960 w 629513"/>
              <a:gd name="connsiteY4" fmla="*/ 200404 h 360197"/>
              <a:gd name="connsiteX5" fmla="*/ 409309 w 629513"/>
              <a:gd name="connsiteY5" fmla="*/ 200404 h 360197"/>
              <a:gd name="connsiteX6" fmla="*/ 409309 w 629513"/>
              <a:gd name="connsiteY6" fmla="*/ 349024 h 360197"/>
              <a:gd name="connsiteX7" fmla="*/ 258533 w 629513"/>
              <a:gd name="connsiteY7" fmla="*/ 349024 h 360197"/>
              <a:gd name="connsiteX8" fmla="*/ 258533 w 629513"/>
              <a:gd name="connsiteY8" fmla="*/ 330621 h 360197"/>
              <a:gd name="connsiteX9" fmla="*/ 155476 w 629513"/>
              <a:gd name="connsiteY9" fmla="*/ 345978 h 360197"/>
              <a:gd name="connsiteX10" fmla="*/ 75646 w 629513"/>
              <a:gd name="connsiteY10" fmla="*/ 349024 h 360197"/>
              <a:gd name="connsiteX11" fmla="*/ 24498 w 629513"/>
              <a:gd name="connsiteY11" fmla="*/ 331255 h 360197"/>
              <a:gd name="connsiteX12" fmla="*/ 6350 w 629513"/>
              <a:gd name="connsiteY12" fmla="*/ 281885 h 360197"/>
              <a:gd name="connsiteX13" fmla="*/ 6350 w 629513"/>
              <a:gd name="connsiteY13" fmla="*/ 11172 h 360197"/>
              <a:gd name="connsiteX14" fmla="*/ 157126 w 629513"/>
              <a:gd name="connsiteY14" fmla="*/ 11172 h 360197"/>
              <a:gd name="connsiteX15" fmla="*/ 157126 w 629513"/>
              <a:gd name="connsiteY15" fmla="*/ 115371 h 360197"/>
              <a:gd name="connsiteX16" fmla="*/ 258533 w 629513"/>
              <a:gd name="connsiteY16" fmla="*/ 115371 h 360197"/>
              <a:gd name="connsiteX17" fmla="*/ 258533 w 629513"/>
              <a:gd name="connsiteY17" fmla="*/ 11172 h 360197"/>
              <a:gd name="connsiteX18" fmla="*/ 409309 w 629513"/>
              <a:gd name="connsiteY18" fmla="*/ 11172 h 360197"/>
              <a:gd name="connsiteX19" fmla="*/ 409309 w 629513"/>
              <a:gd name="connsiteY19" fmla="*/ 138724 h 360197"/>
              <a:gd name="connsiteX20" fmla="*/ 468960 w 629513"/>
              <a:gd name="connsiteY20" fmla="*/ 138724 h 360197"/>
              <a:gd name="connsiteX21" fmla="*/ 468960 w 629513"/>
              <a:gd name="connsiteY21" fmla="*/ 6350 h 3601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</a:cxnLst>
            <a:rect l="l" t="t" r="r" b="b"/>
            <a:pathLst>
              <a:path w="629513" h="360197">
                <a:moveTo>
                  <a:pt x="468960" y="6350"/>
                </a:moveTo>
                <a:lnTo>
                  <a:pt x="623163" y="6350"/>
                </a:lnTo>
                <a:lnTo>
                  <a:pt x="623163" y="353847"/>
                </a:lnTo>
                <a:lnTo>
                  <a:pt x="468960" y="353847"/>
                </a:lnTo>
                <a:lnTo>
                  <a:pt x="468960" y="200404"/>
                </a:lnTo>
                <a:lnTo>
                  <a:pt x="409309" y="200404"/>
                </a:lnTo>
                <a:lnTo>
                  <a:pt x="409309" y="349024"/>
                </a:lnTo>
                <a:lnTo>
                  <a:pt x="258533" y="349024"/>
                </a:lnTo>
                <a:lnTo>
                  <a:pt x="258533" y="330621"/>
                </a:lnTo>
                <a:cubicBezTo>
                  <a:pt x="228834" y="337474"/>
                  <a:pt x="194566" y="342551"/>
                  <a:pt x="155476" y="345978"/>
                </a:cubicBezTo>
                <a:cubicBezTo>
                  <a:pt x="116386" y="349405"/>
                  <a:pt x="89733" y="350420"/>
                  <a:pt x="75646" y="349024"/>
                </a:cubicBezTo>
                <a:cubicBezTo>
                  <a:pt x="53689" y="347247"/>
                  <a:pt x="36683" y="341282"/>
                  <a:pt x="24498" y="331255"/>
                </a:cubicBezTo>
                <a:cubicBezTo>
                  <a:pt x="12441" y="321230"/>
                  <a:pt x="6350" y="304731"/>
                  <a:pt x="6350" y="281885"/>
                </a:cubicBezTo>
                <a:lnTo>
                  <a:pt x="6350" y="11172"/>
                </a:lnTo>
                <a:lnTo>
                  <a:pt x="157126" y="11172"/>
                </a:lnTo>
                <a:lnTo>
                  <a:pt x="157126" y="115371"/>
                </a:lnTo>
                <a:lnTo>
                  <a:pt x="258533" y="115371"/>
                </a:lnTo>
                <a:lnTo>
                  <a:pt x="258533" y="11172"/>
                </a:lnTo>
                <a:lnTo>
                  <a:pt x="409309" y="11172"/>
                </a:lnTo>
                <a:lnTo>
                  <a:pt x="409309" y="138724"/>
                </a:lnTo>
                <a:lnTo>
                  <a:pt x="468960" y="138724"/>
                </a:lnTo>
                <a:lnTo>
                  <a:pt x="46896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1223410" y="3022386"/>
            <a:ext cx="2086822" cy="1007463"/>
          </a:xfrm>
          <a:custGeom>
            <a:avLst/>
            <a:gdLst>
              <a:gd name="connsiteX0" fmla="*/ 0 w 2086822"/>
              <a:gd name="connsiteY0" fmla="*/ 140624 h 1007463"/>
              <a:gd name="connsiteX1" fmla="*/ 140686 w 2086822"/>
              <a:gd name="connsiteY1" fmla="*/ 0 h 1007463"/>
              <a:gd name="connsiteX2" fmla="*/ 1946199 w 2086822"/>
              <a:gd name="connsiteY2" fmla="*/ 0 h 1007463"/>
              <a:gd name="connsiteX3" fmla="*/ 2086822 w 2086822"/>
              <a:gd name="connsiteY3" fmla="*/ 140624 h 1007463"/>
              <a:gd name="connsiteX4" fmla="*/ 2086822 w 2086822"/>
              <a:gd name="connsiteY4" fmla="*/ 866839 h 1007463"/>
              <a:gd name="connsiteX5" fmla="*/ 1946199 w 2086822"/>
              <a:gd name="connsiteY5" fmla="*/ 1007463 h 1007463"/>
              <a:gd name="connsiteX6" fmla="*/ 140686 w 2086822"/>
              <a:gd name="connsiteY6" fmla="*/ 1007463 h 1007463"/>
              <a:gd name="connsiteX7" fmla="*/ 0 w 2086822"/>
              <a:gd name="connsiteY7" fmla="*/ 866839 h 1007463"/>
              <a:gd name="connsiteX8" fmla="*/ 0 w 2086822"/>
              <a:gd name="connsiteY8" fmla="*/ 140624 h 10074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086822" h="1007463">
                <a:moveTo>
                  <a:pt x="0" y="140624"/>
                </a:moveTo>
                <a:cubicBezTo>
                  <a:pt x="0" y="62951"/>
                  <a:pt x="63014" y="0"/>
                  <a:pt x="140686" y="0"/>
                </a:cubicBezTo>
                <a:lnTo>
                  <a:pt x="1946199" y="0"/>
                </a:lnTo>
                <a:cubicBezTo>
                  <a:pt x="2023872" y="0"/>
                  <a:pt x="2086822" y="62951"/>
                  <a:pt x="2086822" y="140624"/>
                </a:cubicBezTo>
                <a:lnTo>
                  <a:pt x="2086822" y="866839"/>
                </a:lnTo>
                <a:cubicBezTo>
                  <a:pt x="2086822" y="944512"/>
                  <a:pt x="2023872" y="1007463"/>
                  <a:pt x="1946199" y="1007463"/>
                </a:cubicBezTo>
                <a:lnTo>
                  <a:pt x="140686" y="1007463"/>
                </a:lnTo>
                <a:cubicBezTo>
                  <a:pt x="63014" y="1007463"/>
                  <a:pt x="0" y="944512"/>
                  <a:pt x="0" y="866839"/>
                </a:cubicBezTo>
                <a:lnTo>
                  <a:pt x="0" y="140624"/>
                </a:lnTo>
              </a:path>
            </a:pathLst>
          </a:custGeom>
          <a:solidFill>
            <a:srgbClr val="2556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3382194" y="3022386"/>
            <a:ext cx="3166310" cy="1007463"/>
          </a:xfrm>
          <a:custGeom>
            <a:avLst/>
            <a:gdLst>
              <a:gd name="connsiteX0" fmla="*/ 0 w 3166310"/>
              <a:gd name="connsiteY0" fmla="*/ 140624 h 1007463"/>
              <a:gd name="connsiteX1" fmla="*/ 140623 w 3166310"/>
              <a:gd name="connsiteY1" fmla="*/ 0 h 1007463"/>
              <a:gd name="connsiteX2" fmla="*/ 3025686 w 3166310"/>
              <a:gd name="connsiteY2" fmla="*/ 0 h 1007463"/>
              <a:gd name="connsiteX3" fmla="*/ 3166310 w 3166310"/>
              <a:gd name="connsiteY3" fmla="*/ 140624 h 1007463"/>
              <a:gd name="connsiteX4" fmla="*/ 3166310 w 3166310"/>
              <a:gd name="connsiteY4" fmla="*/ 866839 h 1007463"/>
              <a:gd name="connsiteX5" fmla="*/ 3025686 w 3166310"/>
              <a:gd name="connsiteY5" fmla="*/ 1007463 h 1007463"/>
              <a:gd name="connsiteX6" fmla="*/ 140623 w 3166310"/>
              <a:gd name="connsiteY6" fmla="*/ 1007463 h 1007463"/>
              <a:gd name="connsiteX7" fmla="*/ 0 w 3166310"/>
              <a:gd name="connsiteY7" fmla="*/ 866839 h 1007463"/>
              <a:gd name="connsiteX8" fmla="*/ 0 w 3166310"/>
              <a:gd name="connsiteY8" fmla="*/ 140624 h 10074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166310" h="1007463">
                <a:moveTo>
                  <a:pt x="0" y="140624"/>
                </a:moveTo>
                <a:cubicBezTo>
                  <a:pt x="0" y="62951"/>
                  <a:pt x="62950" y="0"/>
                  <a:pt x="140623" y="0"/>
                </a:cubicBezTo>
                <a:lnTo>
                  <a:pt x="3025686" y="0"/>
                </a:lnTo>
                <a:cubicBezTo>
                  <a:pt x="3103359" y="0"/>
                  <a:pt x="3166310" y="62951"/>
                  <a:pt x="3166310" y="140624"/>
                </a:cubicBezTo>
                <a:lnTo>
                  <a:pt x="3166310" y="866839"/>
                </a:lnTo>
                <a:cubicBezTo>
                  <a:pt x="3166310" y="944512"/>
                  <a:pt x="3103359" y="1007463"/>
                  <a:pt x="3025686" y="1007463"/>
                </a:cubicBezTo>
                <a:lnTo>
                  <a:pt x="140623" y="1007463"/>
                </a:lnTo>
                <a:cubicBezTo>
                  <a:pt x="62950" y="1007463"/>
                  <a:pt x="0" y="944512"/>
                  <a:pt x="0" y="866839"/>
                </a:cubicBezTo>
                <a:lnTo>
                  <a:pt x="0" y="140624"/>
                </a:lnTo>
              </a:path>
            </a:pathLst>
          </a:custGeom>
          <a:solidFill>
            <a:srgbClr val="2556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620465" y="3022386"/>
            <a:ext cx="3166310" cy="1007463"/>
          </a:xfrm>
          <a:custGeom>
            <a:avLst/>
            <a:gdLst>
              <a:gd name="connsiteX0" fmla="*/ 0 w 3166310"/>
              <a:gd name="connsiteY0" fmla="*/ 140624 h 1007463"/>
              <a:gd name="connsiteX1" fmla="*/ 140623 w 3166310"/>
              <a:gd name="connsiteY1" fmla="*/ 0 h 1007463"/>
              <a:gd name="connsiteX2" fmla="*/ 3025560 w 3166310"/>
              <a:gd name="connsiteY2" fmla="*/ 0 h 1007463"/>
              <a:gd name="connsiteX3" fmla="*/ 3166310 w 3166310"/>
              <a:gd name="connsiteY3" fmla="*/ 140624 h 1007463"/>
              <a:gd name="connsiteX4" fmla="*/ 3166310 w 3166310"/>
              <a:gd name="connsiteY4" fmla="*/ 866839 h 1007463"/>
              <a:gd name="connsiteX5" fmla="*/ 3025560 w 3166310"/>
              <a:gd name="connsiteY5" fmla="*/ 1007463 h 1007463"/>
              <a:gd name="connsiteX6" fmla="*/ 140623 w 3166310"/>
              <a:gd name="connsiteY6" fmla="*/ 1007463 h 1007463"/>
              <a:gd name="connsiteX7" fmla="*/ 0 w 3166310"/>
              <a:gd name="connsiteY7" fmla="*/ 866839 h 1007463"/>
              <a:gd name="connsiteX8" fmla="*/ 0 w 3166310"/>
              <a:gd name="connsiteY8" fmla="*/ 140624 h 10074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166310" h="1007463">
                <a:moveTo>
                  <a:pt x="0" y="140624"/>
                </a:moveTo>
                <a:cubicBezTo>
                  <a:pt x="0" y="62951"/>
                  <a:pt x="62951" y="0"/>
                  <a:pt x="140623" y="0"/>
                </a:cubicBezTo>
                <a:lnTo>
                  <a:pt x="3025560" y="0"/>
                </a:lnTo>
                <a:cubicBezTo>
                  <a:pt x="3103232" y="0"/>
                  <a:pt x="3166310" y="62951"/>
                  <a:pt x="3166310" y="140624"/>
                </a:cubicBezTo>
                <a:lnTo>
                  <a:pt x="3166310" y="866839"/>
                </a:lnTo>
                <a:cubicBezTo>
                  <a:pt x="3166310" y="944512"/>
                  <a:pt x="3103232" y="1007463"/>
                  <a:pt x="3025560" y="1007463"/>
                </a:cubicBezTo>
                <a:lnTo>
                  <a:pt x="140623" y="1007463"/>
                </a:lnTo>
                <a:cubicBezTo>
                  <a:pt x="62951" y="1007463"/>
                  <a:pt x="0" y="944512"/>
                  <a:pt x="0" y="866839"/>
                </a:cubicBezTo>
                <a:lnTo>
                  <a:pt x="0" y="140624"/>
                </a:lnTo>
              </a:path>
            </a:pathLst>
          </a:custGeom>
          <a:solidFill>
            <a:srgbClr val="2556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1223410" y="4101810"/>
            <a:ext cx="2086822" cy="1007462"/>
          </a:xfrm>
          <a:custGeom>
            <a:avLst/>
            <a:gdLst>
              <a:gd name="connsiteX0" fmla="*/ 0 w 2086822"/>
              <a:gd name="connsiteY0" fmla="*/ 140622 h 1007462"/>
              <a:gd name="connsiteX1" fmla="*/ 140686 w 2086822"/>
              <a:gd name="connsiteY1" fmla="*/ 0 h 1007462"/>
              <a:gd name="connsiteX2" fmla="*/ 1946199 w 2086822"/>
              <a:gd name="connsiteY2" fmla="*/ 0 h 1007462"/>
              <a:gd name="connsiteX3" fmla="*/ 2086822 w 2086822"/>
              <a:gd name="connsiteY3" fmla="*/ 140622 h 1007462"/>
              <a:gd name="connsiteX4" fmla="*/ 2086822 w 2086822"/>
              <a:gd name="connsiteY4" fmla="*/ 866838 h 1007462"/>
              <a:gd name="connsiteX5" fmla="*/ 1946199 w 2086822"/>
              <a:gd name="connsiteY5" fmla="*/ 1007462 h 1007462"/>
              <a:gd name="connsiteX6" fmla="*/ 140686 w 2086822"/>
              <a:gd name="connsiteY6" fmla="*/ 1007462 h 1007462"/>
              <a:gd name="connsiteX7" fmla="*/ 0 w 2086822"/>
              <a:gd name="connsiteY7" fmla="*/ 866838 h 1007462"/>
              <a:gd name="connsiteX8" fmla="*/ 0 w 2086822"/>
              <a:gd name="connsiteY8" fmla="*/ 140622 h 1007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086822" h="1007462">
                <a:moveTo>
                  <a:pt x="0" y="140622"/>
                </a:moveTo>
                <a:cubicBezTo>
                  <a:pt x="0" y="62949"/>
                  <a:pt x="63014" y="0"/>
                  <a:pt x="140686" y="0"/>
                </a:cubicBezTo>
                <a:lnTo>
                  <a:pt x="1946199" y="0"/>
                </a:lnTo>
                <a:cubicBezTo>
                  <a:pt x="2023872" y="0"/>
                  <a:pt x="2086822" y="62949"/>
                  <a:pt x="2086822" y="140622"/>
                </a:cubicBezTo>
                <a:lnTo>
                  <a:pt x="2086822" y="866838"/>
                </a:lnTo>
                <a:cubicBezTo>
                  <a:pt x="2086822" y="944511"/>
                  <a:pt x="2023872" y="1007462"/>
                  <a:pt x="1946199" y="1007462"/>
                </a:cubicBezTo>
                <a:lnTo>
                  <a:pt x="140686" y="1007462"/>
                </a:lnTo>
                <a:cubicBezTo>
                  <a:pt x="63014" y="1007462"/>
                  <a:pt x="0" y="944511"/>
                  <a:pt x="0" y="866838"/>
                </a:cubicBezTo>
                <a:lnTo>
                  <a:pt x="0" y="140622"/>
                </a:lnTo>
              </a:path>
            </a:pathLst>
          </a:custGeom>
          <a:solidFill>
            <a:srgbClr val="55555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1223410" y="5181235"/>
            <a:ext cx="2086822" cy="1007461"/>
          </a:xfrm>
          <a:custGeom>
            <a:avLst/>
            <a:gdLst>
              <a:gd name="connsiteX0" fmla="*/ 0 w 2086822"/>
              <a:gd name="connsiteY0" fmla="*/ 140622 h 1007461"/>
              <a:gd name="connsiteX1" fmla="*/ 140686 w 2086822"/>
              <a:gd name="connsiteY1" fmla="*/ 0 h 1007461"/>
              <a:gd name="connsiteX2" fmla="*/ 1946199 w 2086822"/>
              <a:gd name="connsiteY2" fmla="*/ 0 h 1007461"/>
              <a:gd name="connsiteX3" fmla="*/ 2086822 w 2086822"/>
              <a:gd name="connsiteY3" fmla="*/ 140622 h 1007461"/>
              <a:gd name="connsiteX4" fmla="*/ 2086822 w 2086822"/>
              <a:gd name="connsiteY4" fmla="*/ 866838 h 1007461"/>
              <a:gd name="connsiteX5" fmla="*/ 1946199 w 2086822"/>
              <a:gd name="connsiteY5" fmla="*/ 1007461 h 1007461"/>
              <a:gd name="connsiteX6" fmla="*/ 140686 w 2086822"/>
              <a:gd name="connsiteY6" fmla="*/ 1007461 h 1007461"/>
              <a:gd name="connsiteX7" fmla="*/ 0 w 2086822"/>
              <a:gd name="connsiteY7" fmla="*/ 866838 h 1007461"/>
              <a:gd name="connsiteX8" fmla="*/ 0 w 2086822"/>
              <a:gd name="connsiteY8" fmla="*/ 140622 h 10074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086822" h="1007461">
                <a:moveTo>
                  <a:pt x="0" y="140622"/>
                </a:moveTo>
                <a:cubicBezTo>
                  <a:pt x="0" y="62950"/>
                  <a:pt x="63014" y="0"/>
                  <a:pt x="140686" y="0"/>
                </a:cubicBezTo>
                <a:lnTo>
                  <a:pt x="1946199" y="0"/>
                </a:lnTo>
                <a:cubicBezTo>
                  <a:pt x="2023872" y="0"/>
                  <a:pt x="2086822" y="62950"/>
                  <a:pt x="2086822" y="140622"/>
                </a:cubicBezTo>
                <a:lnTo>
                  <a:pt x="2086822" y="866838"/>
                </a:lnTo>
                <a:cubicBezTo>
                  <a:pt x="2086822" y="944511"/>
                  <a:pt x="2023872" y="1007461"/>
                  <a:pt x="1946199" y="1007461"/>
                </a:cubicBezTo>
                <a:lnTo>
                  <a:pt x="140686" y="1007461"/>
                </a:lnTo>
                <a:cubicBezTo>
                  <a:pt x="63014" y="1007461"/>
                  <a:pt x="0" y="944511"/>
                  <a:pt x="0" y="866838"/>
                </a:cubicBezTo>
                <a:lnTo>
                  <a:pt x="0" y="140622"/>
                </a:lnTo>
              </a:path>
            </a:pathLst>
          </a:custGeom>
          <a:solidFill>
            <a:srgbClr val="55555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3382194" y="4101810"/>
            <a:ext cx="3166310" cy="1007462"/>
          </a:xfrm>
          <a:custGeom>
            <a:avLst/>
            <a:gdLst>
              <a:gd name="connsiteX0" fmla="*/ 0 w 3166310"/>
              <a:gd name="connsiteY0" fmla="*/ 140622 h 1007462"/>
              <a:gd name="connsiteX1" fmla="*/ 140623 w 3166310"/>
              <a:gd name="connsiteY1" fmla="*/ 0 h 1007462"/>
              <a:gd name="connsiteX2" fmla="*/ 3025686 w 3166310"/>
              <a:gd name="connsiteY2" fmla="*/ 0 h 1007462"/>
              <a:gd name="connsiteX3" fmla="*/ 3166310 w 3166310"/>
              <a:gd name="connsiteY3" fmla="*/ 140622 h 1007462"/>
              <a:gd name="connsiteX4" fmla="*/ 3166310 w 3166310"/>
              <a:gd name="connsiteY4" fmla="*/ 866838 h 1007462"/>
              <a:gd name="connsiteX5" fmla="*/ 3025686 w 3166310"/>
              <a:gd name="connsiteY5" fmla="*/ 1007462 h 1007462"/>
              <a:gd name="connsiteX6" fmla="*/ 140623 w 3166310"/>
              <a:gd name="connsiteY6" fmla="*/ 1007462 h 1007462"/>
              <a:gd name="connsiteX7" fmla="*/ 0 w 3166310"/>
              <a:gd name="connsiteY7" fmla="*/ 866838 h 1007462"/>
              <a:gd name="connsiteX8" fmla="*/ 0 w 3166310"/>
              <a:gd name="connsiteY8" fmla="*/ 140622 h 1007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166310" h="1007462">
                <a:moveTo>
                  <a:pt x="0" y="140622"/>
                </a:moveTo>
                <a:cubicBezTo>
                  <a:pt x="0" y="62949"/>
                  <a:pt x="62950" y="0"/>
                  <a:pt x="140623" y="0"/>
                </a:cubicBezTo>
                <a:lnTo>
                  <a:pt x="3025686" y="0"/>
                </a:lnTo>
                <a:cubicBezTo>
                  <a:pt x="3103359" y="0"/>
                  <a:pt x="3166310" y="62949"/>
                  <a:pt x="3166310" y="140622"/>
                </a:cubicBezTo>
                <a:lnTo>
                  <a:pt x="3166310" y="866838"/>
                </a:lnTo>
                <a:cubicBezTo>
                  <a:pt x="3166310" y="944511"/>
                  <a:pt x="3103359" y="1007462"/>
                  <a:pt x="3025686" y="1007462"/>
                </a:cubicBezTo>
                <a:lnTo>
                  <a:pt x="140623" y="1007462"/>
                </a:lnTo>
                <a:cubicBezTo>
                  <a:pt x="62950" y="1007462"/>
                  <a:pt x="0" y="944511"/>
                  <a:pt x="0" y="866838"/>
                </a:cubicBezTo>
                <a:lnTo>
                  <a:pt x="0" y="14062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3382194" y="5181235"/>
            <a:ext cx="6404581" cy="1007461"/>
          </a:xfrm>
          <a:custGeom>
            <a:avLst/>
            <a:gdLst>
              <a:gd name="connsiteX0" fmla="*/ 0 w 6404581"/>
              <a:gd name="connsiteY0" fmla="*/ 140622 h 1007461"/>
              <a:gd name="connsiteX1" fmla="*/ 140623 w 6404581"/>
              <a:gd name="connsiteY1" fmla="*/ 0 h 1007461"/>
              <a:gd name="connsiteX2" fmla="*/ 6263831 w 6404581"/>
              <a:gd name="connsiteY2" fmla="*/ 0 h 1007461"/>
              <a:gd name="connsiteX3" fmla="*/ 6404581 w 6404581"/>
              <a:gd name="connsiteY3" fmla="*/ 140622 h 1007461"/>
              <a:gd name="connsiteX4" fmla="*/ 6404581 w 6404581"/>
              <a:gd name="connsiteY4" fmla="*/ 866838 h 1007461"/>
              <a:gd name="connsiteX5" fmla="*/ 6263831 w 6404581"/>
              <a:gd name="connsiteY5" fmla="*/ 1007461 h 1007461"/>
              <a:gd name="connsiteX6" fmla="*/ 140623 w 6404581"/>
              <a:gd name="connsiteY6" fmla="*/ 1007461 h 1007461"/>
              <a:gd name="connsiteX7" fmla="*/ 0 w 6404581"/>
              <a:gd name="connsiteY7" fmla="*/ 866838 h 1007461"/>
              <a:gd name="connsiteX8" fmla="*/ 0 w 6404581"/>
              <a:gd name="connsiteY8" fmla="*/ 140622 h 10074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404581" h="1007461">
                <a:moveTo>
                  <a:pt x="0" y="140622"/>
                </a:moveTo>
                <a:cubicBezTo>
                  <a:pt x="0" y="62950"/>
                  <a:pt x="62950" y="0"/>
                  <a:pt x="140623" y="0"/>
                </a:cubicBezTo>
                <a:lnTo>
                  <a:pt x="6263831" y="0"/>
                </a:lnTo>
                <a:cubicBezTo>
                  <a:pt x="6341503" y="0"/>
                  <a:pt x="6404581" y="62950"/>
                  <a:pt x="6404581" y="140622"/>
                </a:cubicBezTo>
                <a:lnTo>
                  <a:pt x="6404581" y="866838"/>
                </a:lnTo>
                <a:cubicBezTo>
                  <a:pt x="6404581" y="944511"/>
                  <a:pt x="6341503" y="1007461"/>
                  <a:pt x="6263831" y="1007461"/>
                </a:cubicBezTo>
                <a:lnTo>
                  <a:pt x="140623" y="1007461"/>
                </a:lnTo>
                <a:cubicBezTo>
                  <a:pt x="62950" y="1007461"/>
                  <a:pt x="0" y="944511"/>
                  <a:pt x="0" y="866838"/>
                </a:cubicBezTo>
                <a:lnTo>
                  <a:pt x="0" y="14062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7" name="Freeform 3"/>
          <p:cNvSpPr/>
          <p:nvPr/>
        </p:nvSpPr>
        <p:spPr>
          <a:xfrm>
            <a:off x="6620465" y="4101810"/>
            <a:ext cx="3166310" cy="1007462"/>
          </a:xfrm>
          <a:custGeom>
            <a:avLst/>
            <a:gdLst>
              <a:gd name="connsiteX0" fmla="*/ 0 w 3166310"/>
              <a:gd name="connsiteY0" fmla="*/ 140622 h 1007462"/>
              <a:gd name="connsiteX1" fmla="*/ 140623 w 3166310"/>
              <a:gd name="connsiteY1" fmla="*/ 0 h 1007462"/>
              <a:gd name="connsiteX2" fmla="*/ 3025560 w 3166310"/>
              <a:gd name="connsiteY2" fmla="*/ 0 h 1007462"/>
              <a:gd name="connsiteX3" fmla="*/ 3166310 w 3166310"/>
              <a:gd name="connsiteY3" fmla="*/ 140622 h 1007462"/>
              <a:gd name="connsiteX4" fmla="*/ 3166310 w 3166310"/>
              <a:gd name="connsiteY4" fmla="*/ 866838 h 1007462"/>
              <a:gd name="connsiteX5" fmla="*/ 3025560 w 3166310"/>
              <a:gd name="connsiteY5" fmla="*/ 1007462 h 1007462"/>
              <a:gd name="connsiteX6" fmla="*/ 140623 w 3166310"/>
              <a:gd name="connsiteY6" fmla="*/ 1007462 h 1007462"/>
              <a:gd name="connsiteX7" fmla="*/ 0 w 3166310"/>
              <a:gd name="connsiteY7" fmla="*/ 866838 h 1007462"/>
              <a:gd name="connsiteX8" fmla="*/ 0 w 3166310"/>
              <a:gd name="connsiteY8" fmla="*/ 140622 h 1007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166310" h="1007462">
                <a:moveTo>
                  <a:pt x="0" y="140622"/>
                </a:moveTo>
                <a:cubicBezTo>
                  <a:pt x="0" y="62949"/>
                  <a:pt x="62951" y="0"/>
                  <a:pt x="140623" y="0"/>
                </a:cubicBezTo>
                <a:lnTo>
                  <a:pt x="3025560" y="0"/>
                </a:lnTo>
                <a:cubicBezTo>
                  <a:pt x="3103232" y="0"/>
                  <a:pt x="3166310" y="62949"/>
                  <a:pt x="3166310" y="140622"/>
                </a:cubicBezTo>
                <a:lnTo>
                  <a:pt x="3166310" y="866838"/>
                </a:lnTo>
                <a:cubicBezTo>
                  <a:pt x="3166310" y="944511"/>
                  <a:pt x="3103232" y="1007462"/>
                  <a:pt x="3025560" y="1007462"/>
                </a:cubicBezTo>
                <a:lnTo>
                  <a:pt x="140623" y="1007462"/>
                </a:lnTo>
                <a:cubicBezTo>
                  <a:pt x="62951" y="1007462"/>
                  <a:pt x="0" y="944511"/>
                  <a:pt x="0" y="866838"/>
                </a:cubicBezTo>
                <a:lnTo>
                  <a:pt x="0" y="14062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3087368" y="9786713"/>
            <a:ext cx="2309513" cy="613057"/>
          </a:xfrm>
          <a:custGeom>
            <a:avLst/>
            <a:gdLst>
              <a:gd name="connsiteX0" fmla="*/ 180601 w 2309513"/>
              <a:gd name="connsiteY0" fmla="*/ 595035 h 613057"/>
              <a:gd name="connsiteX1" fmla="*/ 775585 w 2309513"/>
              <a:gd name="connsiteY1" fmla="*/ 595035 h 613057"/>
              <a:gd name="connsiteX2" fmla="*/ 1827596 w 2309513"/>
              <a:gd name="connsiteY2" fmla="*/ 584411 h 613057"/>
              <a:gd name="connsiteX3" fmla="*/ 1912502 w 2309513"/>
              <a:gd name="connsiteY3" fmla="*/ 573789 h 613057"/>
              <a:gd name="connsiteX4" fmla="*/ 2071910 w 2309513"/>
              <a:gd name="connsiteY4" fmla="*/ 563153 h 613057"/>
              <a:gd name="connsiteX5" fmla="*/ 2114427 w 2309513"/>
              <a:gd name="connsiteY5" fmla="*/ 552530 h 613057"/>
              <a:gd name="connsiteX6" fmla="*/ 2220656 w 2309513"/>
              <a:gd name="connsiteY6" fmla="*/ 531284 h 613057"/>
              <a:gd name="connsiteX7" fmla="*/ 2284494 w 2309513"/>
              <a:gd name="connsiteY7" fmla="*/ 510026 h 613057"/>
              <a:gd name="connsiteX8" fmla="*/ 2295029 w 2309513"/>
              <a:gd name="connsiteY8" fmla="*/ 308140 h 613057"/>
              <a:gd name="connsiteX9" fmla="*/ 2273834 w 2309513"/>
              <a:gd name="connsiteY9" fmla="*/ 244390 h 613057"/>
              <a:gd name="connsiteX10" fmla="*/ 2241978 w 2309513"/>
              <a:gd name="connsiteY10" fmla="*/ 212508 h 613057"/>
              <a:gd name="connsiteX11" fmla="*/ 2220656 w 2309513"/>
              <a:gd name="connsiteY11" fmla="*/ 180640 h 613057"/>
              <a:gd name="connsiteX12" fmla="*/ 2188800 w 2309513"/>
              <a:gd name="connsiteY12" fmla="*/ 159381 h 613057"/>
              <a:gd name="connsiteX13" fmla="*/ 2167604 w 2309513"/>
              <a:gd name="connsiteY13" fmla="*/ 138135 h 613057"/>
              <a:gd name="connsiteX14" fmla="*/ 2103766 w 2309513"/>
              <a:gd name="connsiteY14" fmla="*/ 95631 h 613057"/>
              <a:gd name="connsiteX15" fmla="*/ 2050715 w 2309513"/>
              <a:gd name="connsiteY15" fmla="*/ 53126 h 613057"/>
              <a:gd name="connsiteX16" fmla="*/ 1986875 w 2309513"/>
              <a:gd name="connsiteY16" fmla="*/ 42504 h 613057"/>
              <a:gd name="connsiteX17" fmla="*/ 1933825 w 2309513"/>
              <a:gd name="connsiteY17" fmla="*/ 0 h 613057"/>
              <a:gd name="connsiteX18" fmla="*/ 1561959 w 2309513"/>
              <a:gd name="connsiteY18" fmla="*/ 21258 h 613057"/>
              <a:gd name="connsiteX19" fmla="*/ 1264340 w 2309513"/>
              <a:gd name="connsiteY19" fmla="*/ 31881 h 613057"/>
              <a:gd name="connsiteX20" fmla="*/ 1030688 w 2309513"/>
              <a:gd name="connsiteY20" fmla="*/ 10622 h 613057"/>
              <a:gd name="connsiteX21" fmla="*/ 796907 w 2309513"/>
              <a:gd name="connsiteY21" fmla="*/ 21258 h 613057"/>
              <a:gd name="connsiteX22" fmla="*/ 169940 w 2309513"/>
              <a:gd name="connsiteY22" fmla="*/ 31881 h 613057"/>
              <a:gd name="connsiteX23" fmla="*/ 95568 w 2309513"/>
              <a:gd name="connsiteY23" fmla="*/ 74386 h 613057"/>
              <a:gd name="connsiteX24" fmla="*/ 63712 w 2309513"/>
              <a:gd name="connsiteY24" fmla="*/ 85008 h 613057"/>
              <a:gd name="connsiteX25" fmla="*/ 53050 w 2309513"/>
              <a:gd name="connsiteY25" fmla="*/ 116890 h 613057"/>
              <a:gd name="connsiteX26" fmla="*/ 31856 w 2309513"/>
              <a:gd name="connsiteY26" fmla="*/ 148759 h 613057"/>
              <a:gd name="connsiteX27" fmla="*/ 10534 w 2309513"/>
              <a:gd name="connsiteY27" fmla="*/ 212508 h 613057"/>
              <a:gd name="connsiteX28" fmla="*/ 0 w 2309513"/>
              <a:gd name="connsiteY28" fmla="*/ 244390 h 613057"/>
              <a:gd name="connsiteX29" fmla="*/ 21195 w 2309513"/>
              <a:gd name="connsiteY29" fmla="*/ 393148 h 613057"/>
              <a:gd name="connsiteX30" fmla="*/ 53050 w 2309513"/>
              <a:gd name="connsiteY30" fmla="*/ 488780 h 613057"/>
              <a:gd name="connsiteX31" fmla="*/ 74373 w 2309513"/>
              <a:gd name="connsiteY31" fmla="*/ 520648 h 613057"/>
              <a:gd name="connsiteX32" fmla="*/ 95568 w 2309513"/>
              <a:gd name="connsiteY32" fmla="*/ 563153 h 613057"/>
              <a:gd name="connsiteX33" fmla="*/ 127424 w 2309513"/>
              <a:gd name="connsiteY33" fmla="*/ 584411 h 613057"/>
              <a:gd name="connsiteX34" fmla="*/ 265635 w 2309513"/>
              <a:gd name="connsiteY34" fmla="*/ 605657 h 613057"/>
              <a:gd name="connsiteX35" fmla="*/ 180601 w 2309513"/>
              <a:gd name="connsiteY35" fmla="*/ 595035 h 6130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2309513" h="613057">
                <a:moveTo>
                  <a:pt x="180601" y="595035"/>
                </a:moveTo>
                <a:cubicBezTo>
                  <a:pt x="421489" y="635191"/>
                  <a:pt x="202558" y="602726"/>
                  <a:pt x="775585" y="595035"/>
                </a:cubicBezTo>
                <a:lnTo>
                  <a:pt x="1827596" y="584411"/>
                </a:lnTo>
                <a:cubicBezTo>
                  <a:pt x="1855898" y="580870"/>
                  <a:pt x="1884074" y="576250"/>
                  <a:pt x="1912502" y="573789"/>
                </a:cubicBezTo>
                <a:cubicBezTo>
                  <a:pt x="1965554" y="569169"/>
                  <a:pt x="2018985" y="568738"/>
                  <a:pt x="2071910" y="563153"/>
                </a:cubicBezTo>
                <a:cubicBezTo>
                  <a:pt x="2086505" y="561630"/>
                  <a:pt x="2100085" y="555398"/>
                  <a:pt x="2114427" y="552530"/>
                </a:cubicBezTo>
                <a:cubicBezTo>
                  <a:pt x="2171920" y="541044"/>
                  <a:pt x="2171285" y="546096"/>
                  <a:pt x="2220656" y="531284"/>
                </a:cubicBezTo>
                <a:cubicBezTo>
                  <a:pt x="2242104" y="524850"/>
                  <a:pt x="2284494" y="510026"/>
                  <a:pt x="2284494" y="510026"/>
                </a:cubicBezTo>
                <a:cubicBezTo>
                  <a:pt x="2315970" y="415295"/>
                  <a:pt x="2316224" y="442163"/>
                  <a:pt x="2295029" y="308140"/>
                </a:cubicBezTo>
                <a:cubicBezTo>
                  <a:pt x="2291601" y="286018"/>
                  <a:pt x="2289698" y="260229"/>
                  <a:pt x="2273834" y="244390"/>
                </a:cubicBezTo>
                <a:cubicBezTo>
                  <a:pt x="2263173" y="233767"/>
                  <a:pt x="2251623" y="224058"/>
                  <a:pt x="2241978" y="212508"/>
                </a:cubicBezTo>
                <a:cubicBezTo>
                  <a:pt x="2233728" y="202698"/>
                  <a:pt x="2229667" y="189663"/>
                  <a:pt x="2220656" y="180640"/>
                </a:cubicBezTo>
                <a:cubicBezTo>
                  <a:pt x="2211644" y="171603"/>
                  <a:pt x="2198826" y="167364"/>
                  <a:pt x="2188800" y="159381"/>
                </a:cubicBezTo>
                <a:cubicBezTo>
                  <a:pt x="2181058" y="153124"/>
                  <a:pt x="2175600" y="144151"/>
                  <a:pt x="2167604" y="138135"/>
                </a:cubicBezTo>
                <a:cubicBezTo>
                  <a:pt x="2147171" y="122817"/>
                  <a:pt x="2121914" y="113691"/>
                  <a:pt x="2103766" y="95631"/>
                </a:cubicBezTo>
                <a:cubicBezTo>
                  <a:pt x="2089297" y="81125"/>
                  <a:pt x="2070767" y="59828"/>
                  <a:pt x="2050715" y="53126"/>
                </a:cubicBezTo>
                <a:cubicBezTo>
                  <a:pt x="2030281" y="46311"/>
                  <a:pt x="2008197" y="46045"/>
                  <a:pt x="1986875" y="42504"/>
                </a:cubicBezTo>
                <a:cubicBezTo>
                  <a:pt x="1975072" y="7005"/>
                  <a:pt x="1982687" y="0"/>
                  <a:pt x="1933825" y="0"/>
                </a:cubicBezTo>
                <a:cubicBezTo>
                  <a:pt x="1630241" y="0"/>
                  <a:pt x="1779367" y="10381"/>
                  <a:pt x="1561959" y="21258"/>
                </a:cubicBezTo>
                <a:cubicBezTo>
                  <a:pt x="1462838" y="26208"/>
                  <a:pt x="1363589" y="28340"/>
                  <a:pt x="1264340" y="31881"/>
                </a:cubicBezTo>
                <a:cubicBezTo>
                  <a:pt x="1229058" y="28353"/>
                  <a:pt x="1057848" y="10622"/>
                  <a:pt x="1030688" y="10622"/>
                </a:cubicBezTo>
                <a:cubicBezTo>
                  <a:pt x="952633" y="10622"/>
                  <a:pt x="874834" y="19329"/>
                  <a:pt x="796907" y="21258"/>
                </a:cubicBezTo>
                <a:lnTo>
                  <a:pt x="169940" y="31881"/>
                </a:lnTo>
                <a:cubicBezTo>
                  <a:pt x="96837" y="56249"/>
                  <a:pt x="185678" y="22921"/>
                  <a:pt x="95568" y="74386"/>
                </a:cubicBezTo>
                <a:cubicBezTo>
                  <a:pt x="85922" y="79944"/>
                  <a:pt x="74373" y="81467"/>
                  <a:pt x="63712" y="85008"/>
                </a:cubicBezTo>
                <a:cubicBezTo>
                  <a:pt x="60158" y="95631"/>
                  <a:pt x="58127" y="106864"/>
                  <a:pt x="53050" y="116890"/>
                </a:cubicBezTo>
                <a:cubicBezTo>
                  <a:pt x="47339" y="128299"/>
                  <a:pt x="37059" y="137095"/>
                  <a:pt x="31856" y="148759"/>
                </a:cubicBezTo>
                <a:cubicBezTo>
                  <a:pt x="22717" y="169229"/>
                  <a:pt x="17641" y="191262"/>
                  <a:pt x="10534" y="212508"/>
                </a:cubicBezTo>
                <a:lnTo>
                  <a:pt x="0" y="244390"/>
                </a:lnTo>
                <a:cubicBezTo>
                  <a:pt x="6853" y="313026"/>
                  <a:pt x="4061" y="337508"/>
                  <a:pt x="21195" y="393148"/>
                </a:cubicBezTo>
                <a:cubicBezTo>
                  <a:pt x="31094" y="425258"/>
                  <a:pt x="34394" y="460820"/>
                  <a:pt x="53050" y="488780"/>
                </a:cubicBezTo>
                <a:cubicBezTo>
                  <a:pt x="60158" y="499403"/>
                  <a:pt x="68027" y="509569"/>
                  <a:pt x="74373" y="520648"/>
                </a:cubicBezTo>
                <a:cubicBezTo>
                  <a:pt x="82241" y="534406"/>
                  <a:pt x="85414" y="550995"/>
                  <a:pt x="95568" y="563153"/>
                </a:cubicBezTo>
                <a:cubicBezTo>
                  <a:pt x="103817" y="572964"/>
                  <a:pt x="115747" y="579221"/>
                  <a:pt x="127424" y="584411"/>
                </a:cubicBezTo>
                <a:cubicBezTo>
                  <a:pt x="192912" y="613501"/>
                  <a:pt x="192912" y="605657"/>
                  <a:pt x="265635" y="605657"/>
                </a:cubicBezTo>
                <a:lnTo>
                  <a:pt x="180601" y="59503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3353619" y="9830099"/>
            <a:ext cx="1928151" cy="632830"/>
          </a:xfrm>
          <a:custGeom>
            <a:avLst/>
            <a:gdLst>
              <a:gd name="connsiteX0" fmla="*/ 28575 w 1928151"/>
              <a:gd name="connsiteY0" fmla="*/ 604255 h 632830"/>
              <a:gd name="connsiteX1" fmla="*/ 46470 w 1928151"/>
              <a:gd name="connsiteY1" fmla="*/ 28575 h 632830"/>
              <a:gd name="connsiteX2" fmla="*/ 1881681 w 1928151"/>
              <a:gd name="connsiteY2" fmla="*/ 28575 h 632830"/>
              <a:gd name="connsiteX3" fmla="*/ 1899576 w 1928151"/>
              <a:gd name="connsiteY3" fmla="*/ 604255 h 632830"/>
              <a:gd name="connsiteX4" fmla="*/ 28575 w 1928151"/>
              <a:gd name="connsiteY4" fmla="*/ 604255 h 6328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28151" h="632830">
                <a:moveTo>
                  <a:pt x="28575" y="604255"/>
                </a:moveTo>
                <a:lnTo>
                  <a:pt x="46470" y="28575"/>
                </a:lnTo>
                <a:lnTo>
                  <a:pt x="1881681" y="28575"/>
                </a:lnTo>
                <a:lnTo>
                  <a:pt x="1899576" y="604255"/>
                </a:lnTo>
                <a:lnTo>
                  <a:pt x="28575" y="60425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9376169" y="7289282"/>
            <a:ext cx="785044" cy="389446"/>
          </a:xfrm>
          <a:custGeom>
            <a:avLst/>
            <a:gdLst>
              <a:gd name="connsiteX0" fmla="*/ 50800 w 785044"/>
              <a:gd name="connsiteY0" fmla="*/ 338646 h 389446"/>
              <a:gd name="connsiteX1" fmla="*/ 734244 w 785044"/>
              <a:gd name="connsiteY1" fmla="*/ 50800 h 3894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5044" h="389446">
                <a:moveTo>
                  <a:pt x="50800" y="338646"/>
                </a:moveTo>
                <a:lnTo>
                  <a:pt x="734244" y="50800"/>
                </a:lnTo>
              </a:path>
            </a:pathLst>
          </a:custGeom>
          <a:ln w="101600">
            <a:solidFill>
              <a:srgbClr val="F1543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9394190" y="8121473"/>
            <a:ext cx="946990" cy="203133"/>
          </a:xfrm>
          <a:custGeom>
            <a:avLst/>
            <a:gdLst>
              <a:gd name="connsiteX0" fmla="*/ 50800 w 946990"/>
              <a:gd name="connsiteY0" fmla="*/ 50800 h 203133"/>
              <a:gd name="connsiteX1" fmla="*/ 896190 w 946990"/>
              <a:gd name="connsiteY1" fmla="*/ 50800 h 2031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46990" h="203133">
                <a:moveTo>
                  <a:pt x="50800" y="50800"/>
                </a:moveTo>
                <a:lnTo>
                  <a:pt x="896190" y="50800"/>
                </a:lnTo>
              </a:path>
            </a:pathLst>
          </a:custGeom>
          <a:ln w="101600">
            <a:solidFill>
              <a:srgbClr val="F1543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9376169" y="8731687"/>
            <a:ext cx="785044" cy="386273"/>
          </a:xfrm>
          <a:custGeom>
            <a:avLst/>
            <a:gdLst>
              <a:gd name="connsiteX0" fmla="*/ 50800 w 785044"/>
              <a:gd name="connsiteY0" fmla="*/ 50800 h 386273"/>
              <a:gd name="connsiteX1" fmla="*/ 734244 w 785044"/>
              <a:gd name="connsiteY1" fmla="*/ 335473 h 3862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5044" h="386273">
                <a:moveTo>
                  <a:pt x="50800" y="50800"/>
                </a:moveTo>
                <a:lnTo>
                  <a:pt x="734244" y="335473"/>
                </a:lnTo>
              </a:path>
            </a:pathLst>
          </a:custGeom>
          <a:ln w="101600">
            <a:solidFill>
              <a:srgbClr val="F1543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5900" y="1638300"/>
            <a:ext cx="2070100" cy="635000"/>
          </a:xfrm>
          <a:prstGeom prst="rect">
            <a:avLst/>
          </a:prstGeom>
          <a:noFill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8700" y="1638300"/>
            <a:ext cx="635000" cy="635000"/>
          </a:xfrm>
          <a:prstGeom prst="rect">
            <a:avLst/>
          </a:prstGeom>
          <a:noFill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84800"/>
            <a:ext cx="10604500" cy="5410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39900" y="3276600"/>
            <a:ext cx="1090042" cy="159787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127000" algn="l"/>
              </a:tabLst>
            </a:pPr>
            <a:r>
              <a:rPr lang="en-US" altLang="zh-CN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	</a:t>
            </a:r>
            <a:r>
              <a:rPr lang="en-US" altLang="zh-CN" sz="2302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단꿈이</a:t>
            </a:r>
          </a:p>
          <a:p>
            <a:pPr>
              <a:lnSpc>
                <a:spcPts val="2700"/>
              </a:lnSpc>
              <a:tabLst>
                <a:tab pos="127000" algn="l"/>
              </a:tabLst>
            </a:pPr>
            <a:r>
              <a:rPr lang="en-US" altLang="zh-CN" sz="2302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경진대회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3100"/>
              </a:lnSpc>
              <a:tabLst>
                <a:tab pos="127000" algn="l"/>
              </a:tabLst>
            </a:pPr>
            <a:r>
              <a:rPr lang="en-US" altLang="zh-CN" sz="2302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평가방법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1739900" y="5562600"/>
            <a:ext cx="1090042" cy="34111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2302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평가기준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3860800" y="3441700"/>
            <a:ext cx="2260234" cy="143116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838200" algn="l"/>
              </a:tabLst>
            </a:pPr>
            <a:r>
              <a:rPr lang="en-US" altLang="zh-CN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	</a:t>
            </a:r>
            <a:r>
              <a:rPr lang="en-US" altLang="zh-CN" sz="2302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예선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2500"/>
              </a:lnSpc>
              <a:tabLst>
                <a:tab pos="838200" algn="l"/>
              </a:tabLst>
            </a:pPr>
            <a:r>
              <a:rPr lang="en-US" altLang="zh-CN" sz="23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제출서류</a:t>
            </a:r>
            <a:r>
              <a:rPr lang="en-US" altLang="zh-CN" sz="23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3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서류평가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3606800" y="5384800"/>
            <a:ext cx="6112251" cy="7038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292100" algn="l"/>
              </a:tabLst>
            </a:pPr>
            <a:r>
              <a:rPr lang="en-US" altLang="zh-CN" sz="2200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MS UI Gothic" pitchFamily="18" charset="0"/>
              </a:rPr>
              <a:t>❶</a:t>
            </a:r>
            <a:r>
              <a:rPr lang="en-US" altLang="zh-CN" sz="22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비전의</a:t>
            </a:r>
            <a:r>
              <a:rPr lang="en-US" altLang="zh-CN" sz="22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명확성</a:t>
            </a:r>
            <a:r>
              <a:rPr lang="en-US" altLang="zh-CN" sz="22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MS UI Gothic" pitchFamily="18" charset="0"/>
              </a:rPr>
              <a:t>❷</a:t>
            </a:r>
            <a:r>
              <a:rPr lang="en-US" altLang="zh-CN" sz="22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계획의</a:t>
            </a:r>
            <a:r>
              <a:rPr lang="en-US" altLang="zh-CN" sz="22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구체성</a:t>
            </a:r>
            <a:r>
              <a:rPr lang="en-US" altLang="zh-CN" sz="22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MS UI Gothic" pitchFamily="18" charset="0"/>
              </a:rPr>
              <a:t>❸</a:t>
            </a:r>
            <a:r>
              <a:rPr lang="en-US" altLang="zh-CN" sz="22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구성의</a:t>
            </a:r>
            <a:r>
              <a:rPr lang="en-US" altLang="zh-CN" sz="22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창의성</a:t>
            </a:r>
            <a:endParaRPr lang="en-US" altLang="zh-CN" sz="2200" dirty="0" smtClean="0">
              <a:solidFill>
                <a:srgbClr val="555555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바탕" pitchFamily="18" charset="0"/>
            </a:endParaRPr>
          </a:p>
          <a:p>
            <a:pPr>
              <a:lnSpc>
                <a:spcPts val="2800"/>
              </a:lnSpc>
              <a:tabLst>
                <a:tab pos="292100" algn="l"/>
              </a:tabLst>
            </a:pPr>
            <a:r>
              <a:rPr lang="en-US" altLang="zh-CN" sz="22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	</a:t>
            </a:r>
            <a:r>
              <a:rPr lang="en-US" altLang="zh-CN" sz="2200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Calibri" pitchFamily="18" charset="0"/>
              </a:rPr>
              <a:t>*</a:t>
            </a:r>
            <a:r>
              <a:rPr lang="en-US" altLang="zh-CN" sz="22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본선에서는</a:t>
            </a:r>
            <a:r>
              <a:rPr lang="en-US" altLang="zh-CN" sz="22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평가기준으로</a:t>
            </a:r>
            <a:r>
              <a:rPr lang="en-US" altLang="zh-CN" sz="22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발표능력이</a:t>
            </a:r>
            <a:r>
              <a:rPr lang="en-US" altLang="zh-CN" sz="22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추가됨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6737613" y="3416297"/>
            <a:ext cx="3048055" cy="164925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266700" algn="l"/>
                <a:tab pos="1092200" algn="l"/>
              </a:tabLst>
            </a:pPr>
            <a:r>
              <a:rPr lang="en-US" altLang="zh-CN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		</a:t>
            </a:r>
            <a:r>
              <a:rPr lang="en-US" altLang="zh-CN" sz="2302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본선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3100"/>
              </a:lnSpc>
              <a:tabLst>
                <a:tab pos="266700" algn="l"/>
                <a:tab pos="1092200" algn="l"/>
              </a:tabLst>
            </a:pPr>
            <a:r>
              <a:rPr lang="en-US" altLang="zh-CN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	    </a:t>
            </a:r>
            <a:r>
              <a:rPr lang="en-US" altLang="zh-CN" sz="2302" dirty="0" err="1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최종</a:t>
            </a:r>
            <a:r>
              <a:rPr lang="en-US" altLang="zh-CN" sz="23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302" dirty="0" err="1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선발자</a:t>
            </a:r>
            <a:r>
              <a:rPr lang="en-US" altLang="zh-CN" sz="23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endParaRPr lang="en-US" altLang="zh-CN" sz="2302" dirty="0" smtClean="0">
              <a:solidFill>
                <a:srgbClr val="555555"/>
              </a:solidFill>
              <a:latin typeface="Sandoll 국대떡볶이 01 Light" panose="020B0600000101010101" pitchFamily="34" charset="-127"/>
              <a:ea typeface="Sandoll 국대떡볶이 01 Light" panose="020B0600000101010101" pitchFamily="34" charset="-127"/>
              <a:cs typeface="바탕" pitchFamily="18" charset="0"/>
            </a:endParaRPr>
          </a:p>
          <a:p>
            <a:pPr>
              <a:lnSpc>
                <a:spcPts val="2700"/>
              </a:lnSpc>
              <a:tabLst>
                <a:tab pos="266700" algn="l"/>
                <a:tab pos="1092200" algn="l"/>
              </a:tabLst>
            </a:pPr>
            <a:r>
              <a:rPr lang="en-US" altLang="zh-CN" sz="23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프레젠테이션</a:t>
            </a:r>
            <a:r>
              <a:rPr lang="en-US" altLang="zh-CN" sz="23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3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발표평가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2133600" y="800100"/>
            <a:ext cx="6982681" cy="6104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“</a:t>
            </a:r>
            <a:r>
              <a:rPr lang="en-US" altLang="zh-CN" sz="2400" dirty="0" err="1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부담</a:t>
            </a:r>
            <a:r>
              <a:rPr lang="en-US" altLang="zh-CN" sz="24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없이</a:t>
            </a:r>
            <a:r>
              <a:rPr lang="en-US" altLang="zh-CN" sz="24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자신만의</a:t>
            </a:r>
            <a:r>
              <a:rPr lang="en-US" altLang="zh-CN" sz="24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탄탄</a:t>
            </a:r>
            <a:r>
              <a:rPr lang="ko-KR" altLang="en-US" sz="24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한</a:t>
            </a:r>
            <a:r>
              <a:rPr lang="en-US" altLang="zh-CN" sz="24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스토리를</a:t>
            </a:r>
            <a:r>
              <a:rPr lang="en-US" altLang="zh-CN" sz="24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펼쳐주세요</a:t>
            </a:r>
            <a:r>
              <a:rPr lang="en-US" altLang="zh-CN" sz="24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”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3733800" y="9956800"/>
            <a:ext cx="11430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597" dirty="0" smtClean="0">
                <a:solidFill>
                  <a:srgbClr val="E33E3C"/>
                </a:solidFill>
                <a:latin typeface="Arial" pitchFamily="18" charset="0"/>
                <a:cs typeface="Arial" pitchFamily="18" charset="0"/>
              </a:rPr>
              <a:t>PASS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0794239" cy="10794239"/>
          </a:xfrm>
          <a:custGeom>
            <a:avLst/>
            <a:gdLst>
              <a:gd name="connsiteX0" fmla="*/ 0 w 10794239"/>
              <a:gd name="connsiteY0" fmla="*/ 10794239 h 10794239"/>
              <a:gd name="connsiteX1" fmla="*/ 10794239 w 10794239"/>
              <a:gd name="connsiteY1" fmla="*/ 10794239 h 10794239"/>
              <a:gd name="connsiteX2" fmla="*/ 10794239 w 10794239"/>
              <a:gd name="connsiteY2" fmla="*/ 0 h 10794239"/>
              <a:gd name="connsiteX3" fmla="*/ 0 w 10794239"/>
              <a:gd name="connsiteY3" fmla="*/ 0 h 10794239"/>
              <a:gd name="connsiteX4" fmla="*/ 0 w 10794239"/>
              <a:gd name="connsiteY4" fmla="*/ 10794239 h 107942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94239" h="10794239">
                <a:moveTo>
                  <a:pt x="0" y="10794239"/>
                </a:moveTo>
                <a:lnTo>
                  <a:pt x="10794239" y="10794239"/>
                </a:lnTo>
                <a:lnTo>
                  <a:pt x="10794239" y="0"/>
                </a:lnTo>
                <a:lnTo>
                  <a:pt x="0" y="0"/>
                </a:lnTo>
                <a:lnTo>
                  <a:pt x="0" y="10794239"/>
                </a:lnTo>
              </a:path>
            </a:pathLst>
          </a:custGeom>
          <a:solidFill>
            <a:srgbClr val="5C92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4" y="6836782"/>
            <a:ext cx="10794238" cy="3957380"/>
          </a:xfrm>
          <a:custGeom>
            <a:avLst/>
            <a:gdLst>
              <a:gd name="connsiteX0" fmla="*/ 0 w 10794238"/>
              <a:gd name="connsiteY0" fmla="*/ 3957380 h 3957380"/>
              <a:gd name="connsiteX1" fmla="*/ 10794238 w 10794238"/>
              <a:gd name="connsiteY1" fmla="*/ 3957380 h 3957380"/>
              <a:gd name="connsiteX2" fmla="*/ 10794238 w 10794238"/>
              <a:gd name="connsiteY2" fmla="*/ 0 h 3957380"/>
              <a:gd name="connsiteX3" fmla="*/ 0 w 10794238"/>
              <a:gd name="connsiteY3" fmla="*/ 0 h 3957380"/>
              <a:gd name="connsiteX4" fmla="*/ 0 w 10794238"/>
              <a:gd name="connsiteY4" fmla="*/ 3957380 h 39573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94238" h="3957380">
                <a:moveTo>
                  <a:pt x="0" y="3957380"/>
                </a:moveTo>
                <a:lnTo>
                  <a:pt x="10794238" y="3957380"/>
                </a:lnTo>
                <a:lnTo>
                  <a:pt x="10794238" y="0"/>
                </a:lnTo>
                <a:lnTo>
                  <a:pt x="0" y="0"/>
                </a:lnTo>
                <a:lnTo>
                  <a:pt x="0" y="3957380"/>
                </a:lnTo>
              </a:path>
            </a:pathLst>
          </a:custGeom>
          <a:solidFill>
            <a:srgbClr val="467A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130392" y="1439232"/>
            <a:ext cx="4533452" cy="935500"/>
          </a:xfrm>
          <a:custGeom>
            <a:avLst/>
            <a:gdLst>
              <a:gd name="connsiteX0" fmla="*/ 0 w 4533452"/>
              <a:gd name="connsiteY0" fmla="*/ 467813 h 935500"/>
              <a:gd name="connsiteX1" fmla="*/ 467686 w 4533452"/>
              <a:gd name="connsiteY1" fmla="*/ 0 h 935500"/>
              <a:gd name="connsiteX2" fmla="*/ 4065766 w 4533452"/>
              <a:gd name="connsiteY2" fmla="*/ 0 h 935500"/>
              <a:gd name="connsiteX3" fmla="*/ 4533452 w 4533452"/>
              <a:gd name="connsiteY3" fmla="*/ 467813 h 935500"/>
              <a:gd name="connsiteX4" fmla="*/ 4533452 w 4533452"/>
              <a:gd name="connsiteY4" fmla="*/ 467813 h 935500"/>
              <a:gd name="connsiteX5" fmla="*/ 4065766 w 4533452"/>
              <a:gd name="connsiteY5" fmla="*/ 935500 h 935500"/>
              <a:gd name="connsiteX6" fmla="*/ 467686 w 4533452"/>
              <a:gd name="connsiteY6" fmla="*/ 935500 h 935500"/>
              <a:gd name="connsiteX7" fmla="*/ 0 w 4533452"/>
              <a:gd name="connsiteY7" fmla="*/ 467813 h 935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4533452" h="935500">
                <a:moveTo>
                  <a:pt x="0" y="467813"/>
                </a:moveTo>
                <a:cubicBezTo>
                  <a:pt x="0" y="209412"/>
                  <a:pt x="209412" y="0"/>
                  <a:pt x="467686" y="0"/>
                </a:cubicBezTo>
                <a:lnTo>
                  <a:pt x="4065766" y="0"/>
                </a:lnTo>
                <a:cubicBezTo>
                  <a:pt x="4324040" y="0"/>
                  <a:pt x="4533452" y="209412"/>
                  <a:pt x="4533452" y="467813"/>
                </a:cubicBezTo>
                <a:lnTo>
                  <a:pt x="4533452" y="467813"/>
                </a:lnTo>
                <a:cubicBezTo>
                  <a:pt x="4533452" y="726088"/>
                  <a:pt x="4324040" y="935500"/>
                  <a:pt x="4065766" y="935500"/>
                </a:cubicBezTo>
                <a:lnTo>
                  <a:pt x="467686" y="935500"/>
                </a:lnTo>
                <a:cubicBezTo>
                  <a:pt x="209412" y="935500"/>
                  <a:pt x="0" y="726088"/>
                  <a:pt x="0" y="467813"/>
                </a:cubicBezTo>
              </a:path>
            </a:pathLst>
          </a:custGeom>
          <a:solidFill>
            <a:srgbClr val="2556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124122" y="2950424"/>
            <a:ext cx="1841302" cy="484313"/>
          </a:xfrm>
          <a:custGeom>
            <a:avLst/>
            <a:gdLst>
              <a:gd name="connsiteX0" fmla="*/ 0 w 1841302"/>
              <a:gd name="connsiteY0" fmla="*/ 0 h 484313"/>
              <a:gd name="connsiteX1" fmla="*/ 1599146 w 1841302"/>
              <a:gd name="connsiteY1" fmla="*/ 0 h 484313"/>
              <a:gd name="connsiteX2" fmla="*/ 1841302 w 1841302"/>
              <a:gd name="connsiteY2" fmla="*/ 242157 h 484313"/>
              <a:gd name="connsiteX3" fmla="*/ 1599146 w 1841302"/>
              <a:gd name="connsiteY3" fmla="*/ 484313 h 484313"/>
              <a:gd name="connsiteX4" fmla="*/ 0 w 1841302"/>
              <a:gd name="connsiteY4" fmla="*/ 484313 h 484313"/>
              <a:gd name="connsiteX5" fmla="*/ 0 w 1841302"/>
              <a:gd name="connsiteY5" fmla="*/ 0 h 4843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841302" h="484313">
                <a:moveTo>
                  <a:pt x="0" y="0"/>
                </a:moveTo>
                <a:lnTo>
                  <a:pt x="1599146" y="0"/>
                </a:lnTo>
                <a:lnTo>
                  <a:pt x="1841302" y="242157"/>
                </a:lnTo>
                <a:lnTo>
                  <a:pt x="1599146" y="484313"/>
                </a:lnTo>
                <a:lnTo>
                  <a:pt x="0" y="484313"/>
                </a:lnTo>
                <a:lnTo>
                  <a:pt x="0" y="0"/>
                </a:lnTo>
              </a:path>
            </a:pathLst>
          </a:custGeom>
          <a:solidFill>
            <a:srgbClr val="FFFC8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3828813" y="2950424"/>
            <a:ext cx="1841303" cy="484313"/>
          </a:xfrm>
          <a:custGeom>
            <a:avLst/>
            <a:gdLst>
              <a:gd name="connsiteX0" fmla="*/ 1841303 w 1841303"/>
              <a:gd name="connsiteY0" fmla="*/ 0 h 484313"/>
              <a:gd name="connsiteX1" fmla="*/ 242156 w 1841303"/>
              <a:gd name="connsiteY1" fmla="*/ 0 h 484313"/>
              <a:gd name="connsiteX2" fmla="*/ 0 w 1841303"/>
              <a:gd name="connsiteY2" fmla="*/ 242157 h 484313"/>
              <a:gd name="connsiteX3" fmla="*/ 242156 w 1841303"/>
              <a:gd name="connsiteY3" fmla="*/ 484313 h 484313"/>
              <a:gd name="connsiteX4" fmla="*/ 1841303 w 1841303"/>
              <a:gd name="connsiteY4" fmla="*/ 484313 h 484313"/>
              <a:gd name="connsiteX5" fmla="*/ 1841303 w 1841303"/>
              <a:gd name="connsiteY5" fmla="*/ 0 h 4843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841303" h="484313">
                <a:moveTo>
                  <a:pt x="1841303" y="0"/>
                </a:moveTo>
                <a:lnTo>
                  <a:pt x="242156" y="0"/>
                </a:lnTo>
                <a:lnTo>
                  <a:pt x="0" y="242157"/>
                </a:lnTo>
                <a:lnTo>
                  <a:pt x="242156" y="484313"/>
                </a:lnTo>
                <a:lnTo>
                  <a:pt x="1841303" y="484313"/>
                </a:lnTo>
                <a:lnTo>
                  <a:pt x="1841303" y="0"/>
                </a:lnTo>
              </a:path>
            </a:pathLst>
          </a:custGeom>
          <a:solidFill>
            <a:srgbClr val="FFFC8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420232" y="3013388"/>
            <a:ext cx="7991848" cy="3144276"/>
          </a:xfrm>
          <a:custGeom>
            <a:avLst/>
            <a:gdLst>
              <a:gd name="connsiteX0" fmla="*/ 38100 w 7991848"/>
              <a:gd name="connsiteY0" fmla="*/ 3106176 h 3144276"/>
              <a:gd name="connsiteX1" fmla="*/ 7953748 w 7991848"/>
              <a:gd name="connsiteY1" fmla="*/ 3106176 h 3144276"/>
              <a:gd name="connsiteX2" fmla="*/ 7953748 w 7991848"/>
              <a:gd name="connsiteY2" fmla="*/ 38100 h 3144276"/>
              <a:gd name="connsiteX3" fmla="*/ 38100 w 7991848"/>
              <a:gd name="connsiteY3" fmla="*/ 38100 h 3144276"/>
              <a:gd name="connsiteX4" fmla="*/ 38100 w 7991848"/>
              <a:gd name="connsiteY4" fmla="*/ 3106176 h 31442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91848" h="3144276">
                <a:moveTo>
                  <a:pt x="38100" y="3106176"/>
                </a:moveTo>
                <a:lnTo>
                  <a:pt x="7953748" y="3106176"/>
                </a:lnTo>
                <a:lnTo>
                  <a:pt x="7953748" y="38100"/>
                </a:lnTo>
                <a:lnTo>
                  <a:pt x="38100" y="38100"/>
                </a:lnTo>
                <a:lnTo>
                  <a:pt x="38100" y="310617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101810" y="3138641"/>
            <a:ext cx="108006" cy="107879"/>
          </a:xfrm>
          <a:custGeom>
            <a:avLst/>
            <a:gdLst>
              <a:gd name="connsiteX0" fmla="*/ 0 w 108006"/>
              <a:gd name="connsiteY0" fmla="*/ 53940 h 107879"/>
              <a:gd name="connsiteX1" fmla="*/ 53939 w 108006"/>
              <a:gd name="connsiteY1" fmla="*/ 0 h 107879"/>
              <a:gd name="connsiteX2" fmla="*/ 108006 w 108006"/>
              <a:gd name="connsiteY2" fmla="*/ 53940 h 107879"/>
              <a:gd name="connsiteX3" fmla="*/ 53939 w 108006"/>
              <a:gd name="connsiteY3" fmla="*/ 107879 h 107879"/>
              <a:gd name="connsiteX4" fmla="*/ 0 w 108006"/>
              <a:gd name="connsiteY4" fmla="*/ 53940 h 1078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8006" h="107879">
                <a:moveTo>
                  <a:pt x="0" y="53940"/>
                </a:moveTo>
                <a:cubicBezTo>
                  <a:pt x="0" y="24114"/>
                  <a:pt x="24241" y="0"/>
                  <a:pt x="53939" y="0"/>
                </a:cubicBezTo>
                <a:cubicBezTo>
                  <a:pt x="83765" y="0"/>
                  <a:pt x="108006" y="24114"/>
                  <a:pt x="108006" y="53940"/>
                </a:cubicBezTo>
                <a:cubicBezTo>
                  <a:pt x="108006" y="83765"/>
                  <a:pt x="83765" y="107879"/>
                  <a:pt x="53939" y="107879"/>
                </a:cubicBezTo>
                <a:cubicBezTo>
                  <a:pt x="24241" y="107879"/>
                  <a:pt x="0" y="83765"/>
                  <a:pt x="0" y="53940"/>
                </a:cubicBezTo>
              </a:path>
            </a:pathLst>
          </a:custGeom>
          <a:solidFill>
            <a:srgbClr val="5C92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6584422" y="3138641"/>
            <a:ext cx="108005" cy="107879"/>
          </a:xfrm>
          <a:custGeom>
            <a:avLst/>
            <a:gdLst>
              <a:gd name="connsiteX0" fmla="*/ 0 w 108005"/>
              <a:gd name="connsiteY0" fmla="*/ 53940 h 107879"/>
              <a:gd name="connsiteX1" fmla="*/ 54066 w 108005"/>
              <a:gd name="connsiteY1" fmla="*/ 0 h 107879"/>
              <a:gd name="connsiteX2" fmla="*/ 108005 w 108005"/>
              <a:gd name="connsiteY2" fmla="*/ 53940 h 107879"/>
              <a:gd name="connsiteX3" fmla="*/ 54066 w 108005"/>
              <a:gd name="connsiteY3" fmla="*/ 107879 h 107879"/>
              <a:gd name="connsiteX4" fmla="*/ 0 w 108005"/>
              <a:gd name="connsiteY4" fmla="*/ 53940 h 1078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8005" h="107879">
                <a:moveTo>
                  <a:pt x="0" y="53940"/>
                </a:moveTo>
                <a:cubicBezTo>
                  <a:pt x="0" y="24114"/>
                  <a:pt x="24241" y="0"/>
                  <a:pt x="54066" y="0"/>
                </a:cubicBezTo>
                <a:cubicBezTo>
                  <a:pt x="83764" y="0"/>
                  <a:pt x="108005" y="24114"/>
                  <a:pt x="108005" y="53940"/>
                </a:cubicBezTo>
                <a:cubicBezTo>
                  <a:pt x="108005" y="83765"/>
                  <a:pt x="83764" y="107879"/>
                  <a:pt x="54066" y="107879"/>
                </a:cubicBezTo>
                <a:cubicBezTo>
                  <a:pt x="24241" y="107879"/>
                  <a:pt x="0" y="83765"/>
                  <a:pt x="0" y="53940"/>
                </a:cubicBezTo>
              </a:path>
            </a:pathLst>
          </a:custGeom>
          <a:solidFill>
            <a:srgbClr val="5C92E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1799039" y="3885963"/>
            <a:ext cx="1367270" cy="593676"/>
          </a:xfrm>
          <a:custGeom>
            <a:avLst/>
            <a:gdLst>
              <a:gd name="connsiteX0" fmla="*/ 0 w 1367270"/>
              <a:gd name="connsiteY0" fmla="*/ 593676 h 593676"/>
              <a:gd name="connsiteX1" fmla="*/ 1367270 w 1367270"/>
              <a:gd name="connsiteY1" fmla="*/ 593676 h 593676"/>
              <a:gd name="connsiteX2" fmla="*/ 1367270 w 1367270"/>
              <a:gd name="connsiteY2" fmla="*/ 0 h 593676"/>
              <a:gd name="connsiteX3" fmla="*/ 0 w 1367270"/>
              <a:gd name="connsiteY3" fmla="*/ 0 h 593676"/>
              <a:gd name="connsiteX4" fmla="*/ 0 w 1367270"/>
              <a:gd name="connsiteY4" fmla="*/ 593676 h 5936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7270" h="593676">
                <a:moveTo>
                  <a:pt x="0" y="593676"/>
                </a:moveTo>
                <a:lnTo>
                  <a:pt x="1367270" y="593676"/>
                </a:lnTo>
                <a:lnTo>
                  <a:pt x="1367270" y="0"/>
                </a:lnTo>
                <a:lnTo>
                  <a:pt x="0" y="0"/>
                </a:lnTo>
                <a:lnTo>
                  <a:pt x="0" y="593676"/>
                </a:lnTo>
              </a:path>
            </a:pathLst>
          </a:custGeom>
          <a:solidFill>
            <a:srgbClr val="2556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andoll 국대떡볶이 01 Light" panose="020B0600000101010101" pitchFamily="34" charset="-127"/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3166309" y="3885963"/>
            <a:ext cx="2230809" cy="593676"/>
          </a:xfrm>
          <a:custGeom>
            <a:avLst/>
            <a:gdLst>
              <a:gd name="connsiteX0" fmla="*/ 0 w 2230809"/>
              <a:gd name="connsiteY0" fmla="*/ 593676 h 593676"/>
              <a:gd name="connsiteX1" fmla="*/ 2230809 w 2230809"/>
              <a:gd name="connsiteY1" fmla="*/ 593676 h 593676"/>
              <a:gd name="connsiteX2" fmla="*/ 2230809 w 2230809"/>
              <a:gd name="connsiteY2" fmla="*/ 0 h 593676"/>
              <a:gd name="connsiteX3" fmla="*/ 0 w 2230809"/>
              <a:gd name="connsiteY3" fmla="*/ 0 h 593676"/>
              <a:gd name="connsiteX4" fmla="*/ 0 w 2230809"/>
              <a:gd name="connsiteY4" fmla="*/ 593676 h 5936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30809" h="593676">
                <a:moveTo>
                  <a:pt x="0" y="593676"/>
                </a:moveTo>
                <a:lnTo>
                  <a:pt x="2230809" y="593676"/>
                </a:lnTo>
                <a:lnTo>
                  <a:pt x="2230809" y="0"/>
                </a:lnTo>
                <a:lnTo>
                  <a:pt x="0" y="0"/>
                </a:lnTo>
                <a:lnTo>
                  <a:pt x="0" y="593676"/>
                </a:lnTo>
              </a:path>
            </a:pathLst>
          </a:custGeom>
          <a:solidFill>
            <a:srgbClr val="2556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5397119" y="3885963"/>
            <a:ext cx="1367270" cy="593676"/>
          </a:xfrm>
          <a:custGeom>
            <a:avLst/>
            <a:gdLst>
              <a:gd name="connsiteX0" fmla="*/ 0 w 1367270"/>
              <a:gd name="connsiteY0" fmla="*/ 593676 h 593676"/>
              <a:gd name="connsiteX1" fmla="*/ 1367270 w 1367270"/>
              <a:gd name="connsiteY1" fmla="*/ 593676 h 593676"/>
              <a:gd name="connsiteX2" fmla="*/ 1367270 w 1367270"/>
              <a:gd name="connsiteY2" fmla="*/ 0 h 593676"/>
              <a:gd name="connsiteX3" fmla="*/ 0 w 1367270"/>
              <a:gd name="connsiteY3" fmla="*/ 0 h 593676"/>
              <a:gd name="connsiteX4" fmla="*/ 0 w 1367270"/>
              <a:gd name="connsiteY4" fmla="*/ 593676 h 5936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7270" h="593676">
                <a:moveTo>
                  <a:pt x="0" y="593676"/>
                </a:moveTo>
                <a:lnTo>
                  <a:pt x="1367270" y="593676"/>
                </a:lnTo>
                <a:lnTo>
                  <a:pt x="1367270" y="0"/>
                </a:lnTo>
                <a:lnTo>
                  <a:pt x="0" y="0"/>
                </a:lnTo>
                <a:lnTo>
                  <a:pt x="0" y="593676"/>
                </a:lnTo>
              </a:path>
            </a:pathLst>
          </a:custGeom>
          <a:solidFill>
            <a:srgbClr val="2556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6764390" y="3885963"/>
            <a:ext cx="2230809" cy="593676"/>
          </a:xfrm>
          <a:custGeom>
            <a:avLst/>
            <a:gdLst>
              <a:gd name="connsiteX0" fmla="*/ 0 w 2230809"/>
              <a:gd name="connsiteY0" fmla="*/ 593676 h 593676"/>
              <a:gd name="connsiteX1" fmla="*/ 2230809 w 2230809"/>
              <a:gd name="connsiteY1" fmla="*/ 593676 h 593676"/>
              <a:gd name="connsiteX2" fmla="*/ 2230809 w 2230809"/>
              <a:gd name="connsiteY2" fmla="*/ 0 h 593676"/>
              <a:gd name="connsiteX3" fmla="*/ 0 w 2230809"/>
              <a:gd name="connsiteY3" fmla="*/ 0 h 593676"/>
              <a:gd name="connsiteX4" fmla="*/ 0 w 2230809"/>
              <a:gd name="connsiteY4" fmla="*/ 593676 h 5936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30809" h="593676">
                <a:moveTo>
                  <a:pt x="0" y="593676"/>
                </a:moveTo>
                <a:lnTo>
                  <a:pt x="2230809" y="593676"/>
                </a:lnTo>
                <a:lnTo>
                  <a:pt x="2230809" y="0"/>
                </a:lnTo>
                <a:lnTo>
                  <a:pt x="0" y="0"/>
                </a:lnTo>
                <a:lnTo>
                  <a:pt x="0" y="593676"/>
                </a:lnTo>
              </a:path>
            </a:pathLst>
          </a:custGeom>
          <a:solidFill>
            <a:srgbClr val="2556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1799039" y="4479679"/>
            <a:ext cx="1367270" cy="593676"/>
          </a:xfrm>
          <a:custGeom>
            <a:avLst/>
            <a:gdLst>
              <a:gd name="connsiteX0" fmla="*/ 0 w 1367270"/>
              <a:gd name="connsiteY0" fmla="*/ 593676 h 593676"/>
              <a:gd name="connsiteX1" fmla="*/ 1367270 w 1367270"/>
              <a:gd name="connsiteY1" fmla="*/ 593676 h 593676"/>
              <a:gd name="connsiteX2" fmla="*/ 1367270 w 1367270"/>
              <a:gd name="connsiteY2" fmla="*/ 0 h 593676"/>
              <a:gd name="connsiteX3" fmla="*/ 0 w 1367270"/>
              <a:gd name="connsiteY3" fmla="*/ 0 h 593676"/>
              <a:gd name="connsiteX4" fmla="*/ 0 w 1367270"/>
              <a:gd name="connsiteY4" fmla="*/ 593676 h 5936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7270" h="593676">
                <a:moveTo>
                  <a:pt x="0" y="593676"/>
                </a:moveTo>
                <a:lnTo>
                  <a:pt x="1367270" y="593676"/>
                </a:lnTo>
                <a:lnTo>
                  <a:pt x="1367270" y="0"/>
                </a:lnTo>
                <a:lnTo>
                  <a:pt x="0" y="0"/>
                </a:lnTo>
                <a:lnTo>
                  <a:pt x="0" y="593676"/>
                </a:lnTo>
              </a:path>
            </a:pathLst>
          </a:custGeom>
          <a:solidFill>
            <a:srgbClr val="55555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3166309" y="4479589"/>
            <a:ext cx="2230809" cy="1187353"/>
          </a:xfrm>
          <a:custGeom>
            <a:avLst/>
            <a:gdLst>
              <a:gd name="connsiteX0" fmla="*/ 0 w 2230809"/>
              <a:gd name="connsiteY0" fmla="*/ 1187353 h 1187353"/>
              <a:gd name="connsiteX1" fmla="*/ 2230809 w 2230809"/>
              <a:gd name="connsiteY1" fmla="*/ 1187353 h 1187353"/>
              <a:gd name="connsiteX2" fmla="*/ 2230809 w 2230809"/>
              <a:gd name="connsiteY2" fmla="*/ 0 h 1187353"/>
              <a:gd name="connsiteX3" fmla="*/ 0 w 2230809"/>
              <a:gd name="connsiteY3" fmla="*/ 0 h 1187353"/>
              <a:gd name="connsiteX4" fmla="*/ 0 w 2230809"/>
              <a:gd name="connsiteY4" fmla="*/ 1187353 h 11873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30809" h="1187353">
                <a:moveTo>
                  <a:pt x="0" y="1187353"/>
                </a:moveTo>
                <a:lnTo>
                  <a:pt x="2230809" y="1187353"/>
                </a:lnTo>
                <a:lnTo>
                  <a:pt x="2230809" y="0"/>
                </a:lnTo>
                <a:lnTo>
                  <a:pt x="0" y="0"/>
                </a:lnTo>
                <a:lnTo>
                  <a:pt x="0" y="1187353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5397119" y="4479679"/>
            <a:ext cx="1367270" cy="593676"/>
          </a:xfrm>
          <a:custGeom>
            <a:avLst/>
            <a:gdLst>
              <a:gd name="connsiteX0" fmla="*/ 0 w 1367270"/>
              <a:gd name="connsiteY0" fmla="*/ 593676 h 593676"/>
              <a:gd name="connsiteX1" fmla="*/ 1367270 w 1367270"/>
              <a:gd name="connsiteY1" fmla="*/ 593676 h 593676"/>
              <a:gd name="connsiteX2" fmla="*/ 1367270 w 1367270"/>
              <a:gd name="connsiteY2" fmla="*/ 0 h 593676"/>
              <a:gd name="connsiteX3" fmla="*/ 0 w 1367270"/>
              <a:gd name="connsiteY3" fmla="*/ 0 h 593676"/>
              <a:gd name="connsiteX4" fmla="*/ 0 w 1367270"/>
              <a:gd name="connsiteY4" fmla="*/ 593676 h 5936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7270" h="593676">
                <a:moveTo>
                  <a:pt x="0" y="593676"/>
                </a:moveTo>
                <a:lnTo>
                  <a:pt x="1367270" y="593676"/>
                </a:lnTo>
                <a:lnTo>
                  <a:pt x="1367270" y="0"/>
                </a:lnTo>
                <a:lnTo>
                  <a:pt x="0" y="0"/>
                </a:lnTo>
                <a:lnTo>
                  <a:pt x="0" y="59367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6764390" y="4479679"/>
            <a:ext cx="2230809" cy="593676"/>
          </a:xfrm>
          <a:custGeom>
            <a:avLst/>
            <a:gdLst>
              <a:gd name="connsiteX0" fmla="*/ 0 w 2230809"/>
              <a:gd name="connsiteY0" fmla="*/ 593676 h 593676"/>
              <a:gd name="connsiteX1" fmla="*/ 2230809 w 2230809"/>
              <a:gd name="connsiteY1" fmla="*/ 593676 h 593676"/>
              <a:gd name="connsiteX2" fmla="*/ 2230809 w 2230809"/>
              <a:gd name="connsiteY2" fmla="*/ 0 h 593676"/>
              <a:gd name="connsiteX3" fmla="*/ 0 w 2230809"/>
              <a:gd name="connsiteY3" fmla="*/ 0 h 593676"/>
              <a:gd name="connsiteX4" fmla="*/ 0 w 2230809"/>
              <a:gd name="connsiteY4" fmla="*/ 593676 h 5936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30809" h="593676">
                <a:moveTo>
                  <a:pt x="0" y="593676"/>
                </a:moveTo>
                <a:lnTo>
                  <a:pt x="2230809" y="593676"/>
                </a:lnTo>
                <a:lnTo>
                  <a:pt x="2230809" y="0"/>
                </a:lnTo>
                <a:lnTo>
                  <a:pt x="0" y="0"/>
                </a:lnTo>
                <a:lnTo>
                  <a:pt x="0" y="59367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1799039" y="5073266"/>
            <a:ext cx="1367270" cy="593676"/>
          </a:xfrm>
          <a:custGeom>
            <a:avLst/>
            <a:gdLst>
              <a:gd name="connsiteX0" fmla="*/ 0 w 1367270"/>
              <a:gd name="connsiteY0" fmla="*/ 593676 h 593676"/>
              <a:gd name="connsiteX1" fmla="*/ 1367270 w 1367270"/>
              <a:gd name="connsiteY1" fmla="*/ 593676 h 593676"/>
              <a:gd name="connsiteX2" fmla="*/ 1367270 w 1367270"/>
              <a:gd name="connsiteY2" fmla="*/ 0 h 593676"/>
              <a:gd name="connsiteX3" fmla="*/ 0 w 1367270"/>
              <a:gd name="connsiteY3" fmla="*/ 0 h 593676"/>
              <a:gd name="connsiteX4" fmla="*/ 0 w 1367270"/>
              <a:gd name="connsiteY4" fmla="*/ 593676 h 5936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7270" h="593676">
                <a:moveTo>
                  <a:pt x="0" y="593676"/>
                </a:moveTo>
                <a:lnTo>
                  <a:pt x="1367270" y="593676"/>
                </a:lnTo>
                <a:lnTo>
                  <a:pt x="1367270" y="0"/>
                </a:lnTo>
                <a:lnTo>
                  <a:pt x="0" y="0"/>
                </a:lnTo>
                <a:lnTo>
                  <a:pt x="0" y="593676"/>
                </a:lnTo>
              </a:path>
            </a:pathLst>
          </a:custGeom>
          <a:solidFill>
            <a:srgbClr val="55555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5397119" y="5073266"/>
            <a:ext cx="1367270" cy="593676"/>
          </a:xfrm>
          <a:custGeom>
            <a:avLst/>
            <a:gdLst>
              <a:gd name="connsiteX0" fmla="*/ 0 w 1367270"/>
              <a:gd name="connsiteY0" fmla="*/ 593676 h 593676"/>
              <a:gd name="connsiteX1" fmla="*/ 1367270 w 1367270"/>
              <a:gd name="connsiteY1" fmla="*/ 593676 h 593676"/>
              <a:gd name="connsiteX2" fmla="*/ 1367270 w 1367270"/>
              <a:gd name="connsiteY2" fmla="*/ 0 h 593676"/>
              <a:gd name="connsiteX3" fmla="*/ 0 w 1367270"/>
              <a:gd name="connsiteY3" fmla="*/ 0 h 593676"/>
              <a:gd name="connsiteX4" fmla="*/ 0 w 1367270"/>
              <a:gd name="connsiteY4" fmla="*/ 593676 h 5936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7270" h="593676">
                <a:moveTo>
                  <a:pt x="0" y="593676"/>
                </a:moveTo>
                <a:lnTo>
                  <a:pt x="1367270" y="593676"/>
                </a:lnTo>
                <a:lnTo>
                  <a:pt x="1367270" y="0"/>
                </a:lnTo>
                <a:lnTo>
                  <a:pt x="0" y="0"/>
                </a:lnTo>
                <a:lnTo>
                  <a:pt x="0" y="59367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6764390" y="5073266"/>
            <a:ext cx="2230809" cy="593676"/>
          </a:xfrm>
          <a:custGeom>
            <a:avLst/>
            <a:gdLst>
              <a:gd name="connsiteX0" fmla="*/ 0 w 2230809"/>
              <a:gd name="connsiteY0" fmla="*/ 593676 h 593676"/>
              <a:gd name="connsiteX1" fmla="*/ 2230809 w 2230809"/>
              <a:gd name="connsiteY1" fmla="*/ 593676 h 593676"/>
              <a:gd name="connsiteX2" fmla="*/ 2230809 w 2230809"/>
              <a:gd name="connsiteY2" fmla="*/ 0 h 593676"/>
              <a:gd name="connsiteX3" fmla="*/ 0 w 2230809"/>
              <a:gd name="connsiteY3" fmla="*/ 0 h 593676"/>
              <a:gd name="connsiteX4" fmla="*/ 0 w 2230809"/>
              <a:gd name="connsiteY4" fmla="*/ 593676 h 5936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30809" h="593676">
                <a:moveTo>
                  <a:pt x="0" y="593676"/>
                </a:moveTo>
                <a:lnTo>
                  <a:pt x="2230809" y="593676"/>
                </a:lnTo>
                <a:lnTo>
                  <a:pt x="2230809" y="0"/>
                </a:lnTo>
                <a:lnTo>
                  <a:pt x="0" y="0"/>
                </a:lnTo>
                <a:lnTo>
                  <a:pt x="0" y="59367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3147259" y="3866875"/>
            <a:ext cx="76174" cy="650852"/>
          </a:xfrm>
          <a:custGeom>
            <a:avLst/>
            <a:gdLst>
              <a:gd name="connsiteX0" fmla="*/ 19050 w 76174"/>
              <a:gd name="connsiteY0" fmla="*/ 19050 h 650852"/>
              <a:gd name="connsiteX1" fmla="*/ 19050 w 76174"/>
              <a:gd name="connsiteY1" fmla="*/ 631802 h 6508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174" h="650852">
                <a:moveTo>
                  <a:pt x="19050" y="19050"/>
                </a:moveTo>
                <a:lnTo>
                  <a:pt x="19050" y="631802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5378069" y="3866875"/>
            <a:ext cx="76174" cy="631814"/>
          </a:xfrm>
          <a:custGeom>
            <a:avLst/>
            <a:gdLst>
              <a:gd name="connsiteX0" fmla="*/ 19050 w 76174"/>
              <a:gd name="connsiteY0" fmla="*/ 19050 h 631814"/>
              <a:gd name="connsiteX1" fmla="*/ 19050 w 76174"/>
              <a:gd name="connsiteY1" fmla="*/ 612764 h 6318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174" h="631814">
                <a:moveTo>
                  <a:pt x="19050" y="19050"/>
                </a:moveTo>
                <a:lnTo>
                  <a:pt x="19050" y="612764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5378069" y="4460590"/>
            <a:ext cx="76174" cy="1225403"/>
          </a:xfrm>
          <a:custGeom>
            <a:avLst/>
            <a:gdLst>
              <a:gd name="connsiteX0" fmla="*/ 19050 w 76174"/>
              <a:gd name="connsiteY0" fmla="*/ 19050 h 1225403"/>
              <a:gd name="connsiteX1" fmla="*/ 19050 w 76174"/>
              <a:gd name="connsiteY1" fmla="*/ 1206353 h 12254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174" h="1225403">
                <a:moveTo>
                  <a:pt x="19050" y="19050"/>
                </a:moveTo>
                <a:lnTo>
                  <a:pt x="19050" y="1206353"/>
                </a:lnTo>
              </a:path>
            </a:pathLst>
          </a:custGeom>
          <a:ln w="38100">
            <a:solidFill>
              <a:srgbClr val="55555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6745340" y="3866875"/>
            <a:ext cx="76174" cy="631814"/>
          </a:xfrm>
          <a:custGeom>
            <a:avLst/>
            <a:gdLst>
              <a:gd name="connsiteX0" fmla="*/ 19050 w 76174"/>
              <a:gd name="connsiteY0" fmla="*/ 19050 h 631814"/>
              <a:gd name="connsiteX1" fmla="*/ 19050 w 76174"/>
              <a:gd name="connsiteY1" fmla="*/ 612764 h 6318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174" h="631814">
                <a:moveTo>
                  <a:pt x="19050" y="19050"/>
                </a:moveTo>
                <a:lnTo>
                  <a:pt x="19050" y="612764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6745340" y="4460590"/>
            <a:ext cx="76174" cy="1225403"/>
          </a:xfrm>
          <a:custGeom>
            <a:avLst/>
            <a:gdLst>
              <a:gd name="connsiteX0" fmla="*/ 19050 w 76174"/>
              <a:gd name="connsiteY0" fmla="*/ 19050 h 1225403"/>
              <a:gd name="connsiteX1" fmla="*/ 19050 w 76174"/>
              <a:gd name="connsiteY1" fmla="*/ 1206353 h 12254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174" h="1225403">
                <a:moveTo>
                  <a:pt x="19050" y="19050"/>
                </a:moveTo>
                <a:lnTo>
                  <a:pt x="19050" y="1206353"/>
                </a:lnTo>
              </a:path>
            </a:pathLst>
          </a:custGeom>
          <a:ln w="38100">
            <a:solidFill>
              <a:srgbClr val="55555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1779989" y="4460590"/>
            <a:ext cx="1424407" cy="76174"/>
          </a:xfrm>
          <a:custGeom>
            <a:avLst/>
            <a:gdLst>
              <a:gd name="connsiteX0" fmla="*/ 19050 w 1424407"/>
              <a:gd name="connsiteY0" fmla="*/ 19050 h 76174"/>
              <a:gd name="connsiteX1" fmla="*/ 1405357 w 1424407"/>
              <a:gd name="connsiteY1" fmla="*/ 19050 h 761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24407" h="76174">
                <a:moveTo>
                  <a:pt x="19050" y="19050"/>
                </a:moveTo>
                <a:lnTo>
                  <a:pt x="1405357" y="19050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1779989" y="5054306"/>
            <a:ext cx="1405370" cy="76174"/>
          </a:xfrm>
          <a:custGeom>
            <a:avLst/>
            <a:gdLst>
              <a:gd name="connsiteX0" fmla="*/ 19050 w 1405370"/>
              <a:gd name="connsiteY0" fmla="*/ 19050 h 76174"/>
              <a:gd name="connsiteX1" fmla="*/ 1386320 w 1405370"/>
              <a:gd name="connsiteY1" fmla="*/ 19050 h 761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05370" h="76174">
                <a:moveTo>
                  <a:pt x="19050" y="19050"/>
                </a:moveTo>
                <a:lnTo>
                  <a:pt x="1386320" y="19050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5359032" y="5054306"/>
            <a:ext cx="3655217" cy="76174"/>
          </a:xfrm>
          <a:custGeom>
            <a:avLst/>
            <a:gdLst>
              <a:gd name="connsiteX0" fmla="*/ 19050 w 3655217"/>
              <a:gd name="connsiteY0" fmla="*/ 19050 h 76174"/>
              <a:gd name="connsiteX1" fmla="*/ 3636167 w 3655217"/>
              <a:gd name="connsiteY1" fmla="*/ 19050 h 761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655217" h="76174">
                <a:moveTo>
                  <a:pt x="19050" y="19050"/>
                </a:moveTo>
                <a:lnTo>
                  <a:pt x="3636167" y="19050"/>
                </a:lnTo>
              </a:path>
            </a:pathLst>
          </a:custGeom>
          <a:ln w="38100">
            <a:solidFill>
              <a:srgbClr val="55555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6564622" y="7464206"/>
            <a:ext cx="230227" cy="306122"/>
          </a:xfrm>
          <a:custGeom>
            <a:avLst/>
            <a:gdLst>
              <a:gd name="connsiteX0" fmla="*/ 129709 w 230227"/>
              <a:gd name="connsiteY0" fmla="*/ 0 h 306122"/>
              <a:gd name="connsiteX1" fmla="*/ 230227 w 230227"/>
              <a:gd name="connsiteY1" fmla="*/ 306122 h 306122"/>
              <a:gd name="connsiteX2" fmla="*/ 0 w 230227"/>
              <a:gd name="connsiteY2" fmla="*/ 80719 h 306122"/>
              <a:gd name="connsiteX3" fmla="*/ 129709 w 230227"/>
              <a:gd name="connsiteY3" fmla="*/ 0 h 3061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30227" h="306122">
                <a:moveTo>
                  <a:pt x="129709" y="0"/>
                </a:moveTo>
                <a:lnTo>
                  <a:pt x="230227" y="306122"/>
                </a:lnTo>
                <a:lnTo>
                  <a:pt x="0" y="80719"/>
                </a:lnTo>
                <a:lnTo>
                  <a:pt x="129709" y="0"/>
                </a:lnTo>
              </a:path>
            </a:pathLst>
          </a:custGeom>
          <a:solidFill>
            <a:srgbClr val="F1543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6930269" y="7412043"/>
            <a:ext cx="164230" cy="336455"/>
          </a:xfrm>
          <a:custGeom>
            <a:avLst/>
            <a:gdLst>
              <a:gd name="connsiteX0" fmla="*/ 164230 w 164230"/>
              <a:gd name="connsiteY0" fmla="*/ 0 h 336455"/>
              <a:gd name="connsiteX1" fmla="*/ 82115 w 164230"/>
              <a:gd name="connsiteY1" fmla="*/ 336455 h 336455"/>
              <a:gd name="connsiteX2" fmla="*/ 0 w 164230"/>
              <a:gd name="connsiteY2" fmla="*/ 0 h 336455"/>
              <a:gd name="connsiteX3" fmla="*/ 164230 w 164230"/>
              <a:gd name="connsiteY3" fmla="*/ 0 h 3364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64230" h="336455">
                <a:moveTo>
                  <a:pt x="164230" y="0"/>
                </a:moveTo>
                <a:lnTo>
                  <a:pt x="82115" y="336455"/>
                </a:lnTo>
                <a:lnTo>
                  <a:pt x="0" y="0"/>
                </a:lnTo>
                <a:lnTo>
                  <a:pt x="164230" y="0"/>
                </a:lnTo>
              </a:path>
            </a:pathLst>
          </a:custGeom>
          <a:solidFill>
            <a:srgbClr val="F1543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7266979" y="7464206"/>
            <a:ext cx="218803" cy="258909"/>
          </a:xfrm>
          <a:custGeom>
            <a:avLst/>
            <a:gdLst>
              <a:gd name="connsiteX0" fmla="*/ 218803 w 218803"/>
              <a:gd name="connsiteY0" fmla="*/ 80719 h 258909"/>
              <a:gd name="connsiteX1" fmla="*/ 0 w 218803"/>
              <a:gd name="connsiteY1" fmla="*/ 258909 h 258909"/>
              <a:gd name="connsiteX2" fmla="*/ 112066 w 218803"/>
              <a:gd name="connsiteY2" fmla="*/ 0 h 258909"/>
              <a:gd name="connsiteX3" fmla="*/ 218803 w 218803"/>
              <a:gd name="connsiteY3" fmla="*/ 80719 h 2589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18803" h="258909">
                <a:moveTo>
                  <a:pt x="218803" y="80719"/>
                </a:moveTo>
                <a:lnTo>
                  <a:pt x="0" y="258909"/>
                </a:lnTo>
                <a:lnTo>
                  <a:pt x="112066" y="0"/>
                </a:lnTo>
                <a:lnTo>
                  <a:pt x="218803" y="80719"/>
                </a:lnTo>
              </a:path>
            </a:pathLst>
          </a:custGeom>
          <a:solidFill>
            <a:srgbClr val="F1543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8495148" y="10364867"/>
            <a:ext cx="2299217" cy="420196"/>
          </a:xfrm>
          <a:custGeom>
            <a:avLst/>
            <a:gdLst>
              <a:gd name="connsiteX0" fmla="*/ 210174 w 2299217"/>
              <a:gd name="connsiteY0" fmla="*/ 0 h 420196"/>
              <a:gd name="connsiteX1" fmla="*/ 2089043 w 2299217"/>
              <a:gd name="connsiteY1" fmla="*/ 0 h 420196"/>
              <a:gd name="connsiteX2" fmla="*/ 2299217 w 2299217"/>
              <a:gd name="connsiteY2" fmla="*/ 210098 h 420196"/>
              <a:gd name="connsiteX3" fmla="*/ 2299217 w 2299217"/>
              <a:gd name="connsiteY3" fmla="*/ 420196 h 420196"/>
              <a:gd name="connsiteX4" fmla="*/ 0 w 2299217"/>
              <a:gd name="connsiteY4" fmla="*/ 420196 h 420196"/>
              <a:gd name="connsiteX5" fmla="*/ 0 w 2299217"/>
              <a:gd name="connsiteY5" fmla="*/ 210098 h 420196"/>
              <a:gd name="connsiteX6" fmla="*/ 210174 w 2299217"/>
              <a:gd name="connsiteY6" fmla="*/ 0 h 4201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299217" h="420196">
                <a:moveTo>
                  <a:pt x="210174" y="0"/>
                </a:moveTo>
                <a:lnTo>
                  <a:pt x="2089043" y="0"/>
                </a:lnTo>
                <a:cubicBezTo>
                  <a:pt x="2205045" y="0"/>
                  <a:pt x="2299217" y="94071"/>
                  <a:pt x="2299217" y="210098"/>
                </a:cubicBezTo>
                <a:lnTo>
                  <a:pt x="2299217" y="420196"/>
                </a:lnTo>
                <a:lnTo>
                  <a:pt x="0" y="420196"/>
                </a:lnTo>
                <a:lnTo>
                  <a:pt x="0" y="210098"/>
                </a:lnTo>
                <a:cubicBezTo>
                  <a:pt x="0" y="94071"/>
                  <a:pt x="94045" y="0"/>
                  <a:pt x="210174" y="0"/>
                </a:cubicBezTo>
              </a:path>
            </a:pathLst>
          </a:custGeom>
          <a:solidFill>
            <a:srgbClr val="F1543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3673721" y="10218482"/>
            <a:ext cx="2299090" cy="566581"/>
          </a:xfrm>
          <a:custGeom>
            <a:avLst/>
            <a:gdLst>
              <a:gd name="connsiteX0" fmla="*/ 283277 w 2299090"/>
              <a:gd name="connsiteY0" fmla="*/ 0 h 566581"/>
              <a:gd name="connsiteX1" fmla="*/ 2015813 w 2299090"/>
              <a:gd name="connsiteY1" fmla="*/ 0 h 566581"/>
              <a:gd name="connsiteX2" fmla="*/ 2299090 w 2299090"/>
              <a:gd name="connsiteY2" fmla="*/ 283289 h 566581"/>
              <a:gd name="connsiteX3" fmla="*/ 2299090 w 2299090"/>
              <a:gd name="connsiteY3" fmla="*/ 566581 h 566581"/>
              <a:gd name="connsiteX4" fmla="*/ 0 w 2299090"/>
              <a:gd name="connsiteY4" fmla="*/ 566581 h 566581"/>
              <a:gd name="connsiteX5" fmla="*/ 0 w 2299090"/>
              <a:gd name="connsiteY5" fmla="*/ 283289 h 566581"/>
              <a:gd name="connsiteX6" fmla="*/ 283277 w 2299090"/>
              <a:gd name="connsiteY6" fmla="*/ 0 h 5665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299090" h="566581">
                <a:moveTo>
                  <a:pt x="283277" y="0"/>
                </a:moveTo>
                <a:lnTo>
                  <a:pt x="2015813" y="0"/>
                </a:lnTo>
                <a:cubicBezTo>
                  <a:pt x="2172300" y="0"/>
                  <a:pt x="2299090" y="126827"/>
                  <a:pt x="2299090" y="283289"/>
                </a:cubicBezTo>
                <a:lnTo>
                  <a:pt x="2299090" y="566581"/>
                </a:lnTo>
                <a:lnTo>
                  <a:pt x="0" y="566581"/>
                </a:lnTo>
                <a:lnTo>
                  <a:pt x="0" y="283289"/>
                </a:lnTo>
                <a:cubicBezTo>
                  <a:pt x="0" y="126827"/>
                  <a:pt x="126789" y="0"/>
                  <a:pt x="283277" y="0"/>
                </a:cubicBezTo>
              </a:path>
            </a:pathLst>
          </a:custGeom>
          <a:solidFill>
            <a:srgbClr val="F1543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4756699" y="9921460"/>
            <a:ext cx="4598307" cy="863603"/>
          </a:xfrm>
          <a:custGeom>
            <a:avLst/>
            <a:gdLst>
              <a:gd name="connsiteX0" fmla="*/ 431769 w 4598307"/>
              <a:gd name="connsiteY0" fmla="*/ 0 h 863603"/>
              <a:gd name="connsiteX1" fmla="*/ 4166411 w 4598307"/>
              <a:gd name="connsiteY1" fmla="*/ 0 h 863603"/>
              <a:gd name="connsiteX2" fmla="*/ 4598307 w 4598307"/>
              <a:gd name="connsiteY2" fmla="*/ 431807 h 863603"/>
              <a:gd name="connsiteX3" fmla="*/ 4598307 w 4598307"/>
              <a:gd name="connsiteY3" fmla="*/ 863603 h 863603"/>
              <a:gd name="connsiteX4" fmla="*/ 0 w 4598307"/>
              <a:gd name="connsiteY4" fmla="*/ 863603 h 863603"/>
              <a:gd name="connsiteX5" fmla="*/ 0 w 4598307"/>
              <a:gd name="connsiteY5" fmla="*/ 431807 h 863603"/>
              <a:gd name="connsiteX6" fmla="*/ 431769 w 4598307"/>
              <a:gd name="connsiteY6" fmla="*/ 0 h 8636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598307" h="863603">
                <a:moveTo>
                  <a:pt x="431769" y="0"/>
                </a:moveTo>
                <a:lnTo>
                  <a:pt x="4166411" y="0"/>
                </a:lnTo>
                <a:cubicBezTo>
                  <a:pt x="4404886" y="0"/>
                  <a:pt x="4598307" y="193332"/>
                  <a:pt x="4598307" y="431807"/>
                </a:cubicBezTo>
                <a:lnTo>
                  <a:pt x="4598307" y="863603"/>
                </a:lnTo>
                <a:lnTo>
                  <a:pt x="0" y="863603"/>
                </a:lnTo>
                <a:lnTo>
                  <a:pt x="0" y="431807"/>
                </a:lnTo>
                <a:cubicBezTo>
                  <a:pt x="0" y="193332"/>
                  <a:pt x="193293" y="0"/>
                  <a:pt x="431769" y="0"/>
                </a:cubicBezTo>
              </a:path>
            </a:pathLst>
          </a:custGeom>
          <a:solidFill>
            <a:srgbClr val="E33E3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5900" y="1625600"/>
            <a:ext cx="2717800" cy="647700"/>
          </a:xfrm>
          <a:prstGeom prst="rect">
            <a:avLst/>
          </a:prstGeom>
          <a:noFill/>
        </p:spPr>
      </p:pic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60900"/>
            <a:ext cx="10604500" cy="6134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94100" y="4114800"/>
            <a:ext cx="1588576" cy="13413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114300" algn="l"/>
                <a:tab pos="457200" algn="l"/>
              </a:tabLst>
            </a:pPr>
            <a:r>
              <a:rPr lang="en-US" altLang="zh-CN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		</a:t>
            </a:r>
            <a:r>
              <a:rPr lang="en-US" altLang="zh-CN" sz="2002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훈격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2800"/>
              </a:lnSpc>
              <a:tabLst>
                <a:tab pos="114300" algn="l"/>
                <a:tab pos="457200" algn="l"/>
              </a:tabLst>
            </a:pP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I-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다산</a:t>
            </a:r>
            <a:r>
              <a:rPr lang="en-US" altLang="zh-CN" sz="2002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LINC+</a:t>
            </a:r>
          </a:p>
          <a:p>
            <a:pPr>
              <a:lnSpc>
                <a:spcPts val="2300"/>
              </a:lnSpc>
              <a:tabLst>
                <a:tab pos="114300" algn="l"/>
                <a:tab pos="457200" algn="l"/>
              </a:tabLst>
            </a:pPr>
            <a:r>
              <a:rPr lang="en-US" altLang="zh-CN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	</a:t>
            </a:r>
            <a:r>
              <a:rPr lang="en-US" altLang="zh-CN" sz="2002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사업단장상</a:t>
            </a:r>
          </a:p>
        </p:txBody>
      </p:sp>
      <p:sp>
        <p:nvSpPr>
          <p:cNvPr id="1030" name="TextBox 1"/>
          <p:cNvSpPr txBox="1"/>
          <p:nvPr/>
        </p:nvSpPr>
        <p:spPr>
          <a:xfrm>
            <a:off x="2019300" y="4114800"/>
            <a:ext cx="948978" cy="14824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228600" algn="l"/>
              </a:tabLst>
            </a:pPr>
            <a:r>
              <a:rPr lang="en-US" altLang="zh-CN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	</a:t>
            </a:r>
            <a:r>
              <a:rPr lang="en-US" altLang="zh-CN" sz="2002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구분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2600"/>
              </a:lnSpc>
              <a:tabLst>
                <a:tab pos="228600" algn="l"/>
              </a:tabLst>
            </a:pPr>
            <a:r>
              <a:rPr lang="en-US" altLang="zh-CN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	</a:t>
            </a:r>
            <a:r>
              <a:rPr lang="en-US" altLang="zh-CN" sz="2002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대상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2600"/>
              </a:lnSpc>
              <a:tabLst>
                <a:tab pos="228600" algn="l"/>
              </a:tabLst>
            </a:pPr>
            <a:r>
              <a:rPr lang="en-US" altLang="zh-CN" sz="2002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최우수상</a:t>
            </a:r>
          </a:p>
        </p:txBody>
      </p:sp>
      <p:sp>
        <p:nvSpPr>
          <p:cNvPr id="1031" name="TextBox 1"/>
          <p:cNvSpPr txBox="1"/>
          <p:nvPr/>
        </p:nvSpPr>
        <p:spPr>
          <a:xfrm>
            <a:off x="5816600" y="4114800"/>
            <a:ext cx="589905" cy="144398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38100" algn="l"/>
                <a:tab pos="63500" algn="l"/>
              </a:tabLst>
            </a:pPr>
            <a:r>
              <a:rPr lang="en-US" altLang="zh-CN" sz="2002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팀수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3300"/>
              </a:lnSpc>
              <a:tabLst>
                <a:tab pos="38100" algn="l"/>
                <a:tab pos="63500" algn="l"/>
              </a:tabLst>
            </a:pPr>
            <a:r>
              <a:rPr lang="en-US" altLang="zh-CN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		</a:t>
            </a:r>
            <a:r>
              <a:rPr lang="en-US" altLang="zh-CN" sz="2398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1</a:t>
            </a:r>
            <a:r>
              <a:rPr lang="en-US" altLang="zh-CN" sz="2398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398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팀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2600"/>
              </a:lnSpc>
              <a:tabLst>
                <a:tab pos="38100" algn="l"/>
                <a:tab pos="63500" algn="l"/>
              </a:tabLst>
            </a:pPr>
            <a:r>
              <a:rPr lang="en-US" altLang="zh-CN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	</a:t>
            </a:r>
            <a:r>
              <a:rPr lang="en-US" altLang="zh-CN" sz="2398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5</a:t>
            </a:r>
            <a:r>
              <a:rPr lang="en-US" altLang="zh-CN" sz="2398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398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팀</a:t>
            </a:r>
          </a:p>
        </p:txBody>
      </p:sp>
      <p:sp>
        <p:nvSpPr>
          <p:cNvPr id="1032" name="TextBox 1"/>
          <p:cNvSpPr txBox="1"/>
          <p:nvPr/>
        </p:nvSpPr>
        <p:spPr>
          <a:xfrm>
            <a:off x="7315200" y="4114800"/>
            <a:ext cx="1163780" cy="144398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330200" algn="l"/>
              </a:tabLst>
            </a:pPr>
            <a:r>
              <a:rPr lang="en-US" altLang="zh-CN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</a:rPr>
              <a:t>	</a:t>
            </a:r>
            <a:r>
              <a:rPr lang="en-US" altLang="zh-CN" sz="2002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상금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3300"/>
              </a:lnSpc>
              <a:tabLst>
                <a:tab pos="330200" algn="l"/>
              </a:tabLst>
            </a:pPr>
            <a:r>
              <a:rPr lang="en-US" altLang="zh-CN" sz="2398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500,000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Sandoll 국대떡볶이 01 Light" panose="020B0600000101010101" pitchFamily="34" charset="-127"/>
              <a:ea typeface="Sandoll 국대떡볶이 01 Light" panose="020B0600000101010101" pitchFamily="34" charset="-127"/>
            </a:endParaRPr>
          </a:p>
          <a:p>
            <a:pPr>
              <a:lnSpc>
                <a:spcPts val="2600"/>
              </a:lnSpc>
              <a:tabLst>
                <a:tab pos="330200" algn="l"/>
              </a:tabLst>
            </a:pPr>
            <a:r>
              <a:rPr lang="en-US" altLang="zh-CN" sz="2398" dirty="0" smtClean="0">
                <a:solidFill>
                  <a:srgbClr val="555555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300,000</a:t>
            </a:r>
          </a:p>
        </p:txBody>
      </p:sp>
      <p:sp>
        <p:nvSpPr>
          <p:cNvPr id="1033" name="TextBox 1"/>
          <p:cNvSpPr txBox="1"/>
          <p:nvPr/>
        </p:nvSpPr>
        <p:spPr>
          <a:xfrm>
            <a:off x="2768600" y="800100"/>
            <a:ext cx="5663410" cy="6104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“</a:t>
            </a:r>
            <a:r>
              <a:rPr lang="en-US" altLang="zh-CN" sz="2400" dirty="0" err="1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두구두구두구두구두구</a:t>
            </a:r>
            <a:r>
              <a:rPr lang="en-US" altLang="zh-CN" sz="24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왠지</a:t>
            </a:r>
            <a:r>
              <a:rPr lang="en-US" altLang="zh-CN" sz="24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나일</a:t>
            </a:r>
            <a:r>
              <a:rPr lang="en-US" altLang="zh-CN" sz="24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것만</a:t>
            </a:r>
            <a:r>
              <a:rPr lang="en-US" altLang="zh-CN" sz="2400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같다</a:t>
            </a:r>
            <a:r>
              <a:rPr lang="en-US" altLang="zh-CN" sz="2400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7004" y="142875"/>
            <a:ext cx="10795000" cy="10795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051300" y="2044700"/>
            <a:ext cx="2558393" cy="7258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/>
            </a:pPr>
            <a:r>
              <a:rPr lang="en-US" altLang="zh-CN" sz="5396" dirty="0" smtClean="0">
                <a:solidFill>
                  <a:srgbClr val="FFFFFF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입학하고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1743075" y="2797748"/>
            <a:ext cx="7622279" cy="9951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400"/>
              </a:lnSpc>
              <a:tabLst/>
            </a:pPr>
            <a:r>
              <a:rPr lang="en-US" altLang="zh-CN" sz="5396" dirty="0" err="1" smtClean="0">
                <a:solidFill>
                  <a:srgbClr val="F9C836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발표</a:t>
            </a:r>
            <a:r>
              <a:rPr lang="en-US" altLang="zh-CN" sz="5396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5396" dirty="0" err="1" smtClean="0">
                <a:solidFill>
                  <a:srgbClr val="F9C836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대회는</a:t>
            </a:r>
            <a:r>
              <a:rPr lang="en-US" altLang="zh-CN" sz="5396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5396" dirty="0" smtClean="0">
                <a:solidFill>
                  <a:srgbClr val="F9C836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처</a:t>
            </a:r>
            <a:r>
              <a:rPr lang="en-US" altLang="zh-CN" sz="5396" dirty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5396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  </a:t>
            </a:r>
            <a:r>
              <a:rPr lang="en-US" altLang="zh-CN" sz="5396" dirty="0" err="1" smtClean="0">
                <a:solidFill>
                  <a:srgbClr val="F9C836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이지</a:t>
            </a:r>
            <a:r>
              <a:rPr lang="en-US" altLang="zh-CN" sz="5396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5396" dirty="0" smtClean="0">
                <a:solidFill>
                  <a:srgbClr val="F9C836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?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2276475" y="1231396"/>
            <a:ext cx="1662315" cy="4950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/>
            </a:pPr>
            <a:r>
              <a:rPr lang="en-US" altLang="zh-CN" sz="3597" dirty="0" smtClean="0">
                <a:solidFill>
                  <a:srgbClr val="2556A3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바탕" pitchFamily="18" charset="0"/>
              </a:rPr>
              <a:t>어서와</a:t>
            </a:r>
            <a:r>
              <a:rPr lang="en-US" altLang="zh-CN" sz="3597" dirty="0" smtClean="0"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Times New Roman" pitchFamily="18" charset="0"/>
              </a:rPr>
              <a:t> </a:t>
            </a:r>
            <a:r>
              <a:rPr lang="en-US" altLang="zh-CN" sz="3597" dirty="0" smtClean="0">
                <a:solidFill>
                  <a:srgbClr val="2556A3"/>
                </a:solidFill>
                <a:latin typeface="Sandoll 국대떡볶이 01 Light" panose="020B0600000101010101" pitchFamily="34" charset="-127"/>
                <a:ea typeface="Sandoll 국대떡볶이 01 Light" panose="020B0600000101010101" pitchFamily="34" charset="-127"/>
                <a:cs typeface="Arial" pitchFamily="18" charset="0"/>
              </a:rPr>
              <a:t>~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052982" y="3906446"/>
            <a:ext cx="9002464" cy="3924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꿈을</a:t>
            </a:r>
            <a:r>
              <a:rPr lang="en-US" altLang="zh-CN" sz="24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공유하고</a:t>
            </a:r>
            <a:r>
              <a:rPr lang="en-US" altLang="zh-CN" sz="24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싶은</a:t>
            </a:r>
            <a:r>
              <a:rPr lang="en-US" altLang="zh-CN" sz="24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학우</a:t>
            </a:r>
            <a:r>
              <a:rPr lang="en-US" altLang="zh-CN" sz="24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분들의</a:t>
            </a:r>
            <a:r>
              <a:rPr lang="en-US" altLang="zh-CN" sz="24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많은</a:t>
            </a:r>
            <a:r>
              <a:rPr lang="en-US" altLang="zh-CN" sz="24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참여</a:t>
            </a:r>
            <a:r>
              <a:rPr lang="en-US" altLang="zh-CN" sz="24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기다리고</a:t>
            </a:r>
            <a:r>
              <a:rPr lang="en-US" altLang="zh-CN" sz="24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있겠습니다</a:t>
            </a:r>
            <a:r>
              <a:rPr lang="en-US" altLang="zh-CN" sz="2400" dirty="0" smtClean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262</Words>
  <Application>Microsoft Office PowerPoint</Application>
  <PresentationFormat>사용자 지정</PresentationFormat>
  <Paragraphs>166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20" baseType="lpstr">
      <vt:lpstr>HY헤드라인M</vt:lpstr>
      <vt:lpstr>MS UI Gothic</vt:lpstr>
      <vt:lpstr>Sandoll 국대떡볶이 01 Light</vt:lpstr>
      <vt:lpstr>宋体</vt:lpstr>
      <vt:lpstr>맑은 고딕</vt:lpstr>
      <vt:lpstr>바탕</vt:lpstr>
      <vt:lpstr>휴먼둥근헤드라인</vt:lpstr>
      <vt:lpstr>Arial</vt:lpstr>
      <vt:lpstr>Calibri</vt:lpstr>
      <vt:lpstr>Times New Roman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DKU</dc:creator>
  <cp:lastModifiedBy>Windows 사용자</cp:lastModifiedBy>
  <cp:revision>14</cp:revision>
  <dcterms:created xsi:type="dcterms:W3CDTF">2006-08-16T00:00:00Z</dcterms:created>
  <dcterms:modified xsi:type="dcterms:W3CDTF">2019-11-13T08:20:06Z</dcterms:modified>
</cp:coreProperties>
</file>