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8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67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1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68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0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32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17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18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81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3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8A91-690C-4932-867B-A2D2A2960486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F032-F0CB-4BEF-A486-C0125FCB45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79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600" dirty="0" smtClean="0"/>
              <a:t>창업동아리명</a:t>
            </a:r>
            <a:endParaRPr lang="ko-KR" altLang="en-US" sz="6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en-US" altLang="ko-KR" sz="4000" dirty="0" smtClean="0"/>
          </a:p>
          <a:p>
            <a:pPr marL="0" indent="0" algn="ctr">
              <a:buNone/>
            </a:pPr>
            <a:r>
              <a:rPr lang="ko-KR" altLang="en-US" sz="4000" dirty="0" err="1" smtClean="0"/>
              <a:t>발표자명</a:t>
            </a:r>
            <a:endParaRPr lang="en-US" altLang="ko-KR" sz="4000" dirty="0" smtClean="0"/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dirty="0" smtClean="0"/>
              <a:t>PPT </a:t>
            </a:r>
            <a:r>
              <a:rPr lang="ko-KR" altLang="en-US" dirty="0" smtClean="0"/>
              <a:t>양식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분량은 자유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발표시간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(5</a:t>
            </a:r>
            <a:r>
              <a:rPr lang="ko-KR" altLang="en-US" dirty="0" smtClean="0"/>
              <a:t>분 발표</a:t>
            </a:r>
            <a:r>
              <a:rPr lang="en-US" altLang="ko-KR" dirty="0" smtClean="0"/>
              <a:t>, 5</a:t>
            </a:r>
            <a:r>
              <a:rPr lang="ko-KR" altLang="en-US" dirty="0" smtClean="0"/>
              <a:t>분 질의응답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052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창업동아리명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창업동아리명</dc:title>
  <dc:creator>DB400T6A</dc:creator>
  <cp:lastModifiedBy>DB400T6A</cp:lastModifiedBy>
  <cp:revision>1</cp:revision>
  <dcterms:created xsi:type="dcterms:W3CDTF">2017-03-15T06:15:57Z</dcterms:created>
  <dcterms:modified xsi:type="dcterms:W3CDTF">2017-03-15T06:16:25Z</dcterms:modified>
</cp:coreProperties>
</file>