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65DD9-BB0F-4B7A-972D-C8A9B64C9F80}" type="datetimeFigureOut">
              <a:rPr lang="ko-KR" altLang="en-US" smtClean="0"/>
              <a:pPr/>
              <a:t>2013-06-10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985EF-ED18-48CB-963A-42A713346F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그룹 17"/>
          <p:cNvGrpSpPr/>
          <p:nvPr/>
        </p:nvGrpSpPr>
        <p:grpSpPr>
          <a:xfrm>
            <a:off x="610232" y="2288445"/>
            <a:ext cx="5833976" cy="2938923"/>
            <a:chOff x="610232" y="2723778"/>
            <a:chExt cx="7562168" cy="3809517"/>
          </a:xfrm>
        </p:grpSpPr>
        <p:grpSp>
          <p:nvGrpSpPr>
            <p:cNvPr id="10" name="그룹 9"/>
            <p:cNvGrpSpPr/>
            <p:nvPr/>
          </p:nvGrpSpPr>
          <p:grpSpPr>
            <a:xfrm>
              <a:off x="610232" y="2780928"/>
              <a:ext cx="7562168" cy="3752367"/>
              <a:chOff x="322200" y="1700808"/>
              <a:chExt cx="9238952" cy="4584392"/>
            </a:xfrm>
          </p:grpSpPr>
          <p:pic>
            <p:nvPicPr>
              <p:cNvPr id="1027" name="Picture 3" descr="C:\Users\admin\Desktop\Screenshot_2013-04-08-15-05-10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322200" y="1700808"/>
                <a:ext cx="2578720" cy="458439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8" name="Picture 4" descr="C:\Users\admin\Desktop\Screenshot_2013-04-08-15-05-21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3652316" y="1700808"/>
                <a:ext cx="2578720" cy="458439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9" name="Picture 5" descr="C:\Users\admin\Desktop\Screenshot_2013-04-08-15-05-34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6982432" y="1700808"/>
                <a:ext cx="2578720" cy="458439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" name="오른쪽 화살표 10"/>
            <p:cNvSpPr/>
            <p:nvPr/>
          </p:nvSpPr>
          <p:spPr>
            <a:xfrm>
              <a:off x="2728367" y="2723778"/>
              <a:ext cx="864096" cy="987538"/>
            </a:xfrm>
            <a:prstGeom prst="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" name="Picture 3" descr="C:\Users\admin\Desktop\Screenshot_2013-04-08-15-05-10.png"/>
            <p:cNvPicPr>
              <a:picLocks noChangeAspect="1" noChangeArrowheads="1"/>
            </p:cNvPicPr>
            <p:nvPr/>
          </p:nvPicPr>
          <p:blipFill>
            <a:blip r:embed="rId5" cstate="print"/>
            <a:srcRect l="83333" t="4688" b="89062"/>
            <a:stretch>
              <a:fillRect/>
            </a:stretch>
          </p:blipFill>
          <p:spPr bwMode="auto">
            <a:xfrm>
              <a:off x="2845023" y="3069388"/>
              <a:ext cx="450764" cy="3005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</p:pic>
        <p:sp>
          <p:nvSpPr>
            <p:cNvPr id="14" name="오른쪽 화살표 13"/>
            <p:cNvSpPr/>
            <p:nvPr/>
          </p:nvSpPr>
          <p:spPr>
            <a:xfrm>
              <a:off x="5436096" y="5123284"/>
              <a:ext cx="864096" cy="987538"/>
            </a:xfrm>
            <a:prstGeom prst="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9" name="Picture 4" descr="C:\Users\admin\Desktop\Screenshot_2013-04-08-15-05-21.png"/>
            <p:cNvPicPr>
              <a:picLocks noChangeAspect="1" noChangeArrowheads="1"/>
            </p:cNvPicPr>
            <p:nvPr/>
          </p:nvPicPr>
          <p:blipFill>
            <a:blip r:embed="rId6" cstate="print"/>
            <a:srcRect l="75965" t="71273" r="2098" b="20987"/>
            <a:stretch>
              <a:fillRect/>
            </a:stretch>
          </p:blipFill>
          <p:spPr bwMode="auto">
            <a:xfrm>
              <a:off x="5531346" y="5475096"/>
              <a:ext cx="480814" cy="30158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</p:pic>
      </p:grpSp>
      <p:pic>
        <p:nvPicPr>
          <p:cNvPr id="1026" name="Picture 2" descr="C:\Users\admin\Desktop\Screenshot_2013-02-17-23-08-11.png"/>
          <p:cNvPicPr>
            <a:picLocks noChangeAspect="1" noChangeArrowheads="1"/>
          </p:cNvPicPr>
          <p:nvPr/>
        </p:nvPicPr>
        <p:blipFill>
          <a:blip r:embed="rId7" cstate="print"/>
          <a:srcRect l="16008" t="20272" r="32859" b="16596"/>
          <a:stretch>
            <a:fillRect/>
          </a:stretch>
        </p:blipFill>
        <p:spPr bwMode="auto">
          <a:xfrm>
            <a:off x="657770" y="1166818"/>
            <a:ext cx="654981" cy="949336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790847" y="998418"/>
            <a:ext cx="4437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900" dirty="0" err="1" smtClean="0"/>
              <a:t>앱스토어를</a:t>
            </a:r>
            <a:r>
              <a:rPr lang="ko-KR" altLang="en-US" sz="900" dirty="0" smtClean="0"/>
              <a:t> 통해서 좌측의 어플리케이션 다운로드 및 설치</a:t>
            </a:r>
            <a:endParaRPr lang="en-US" altLang="ko-KR" sz="9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900" dirty="0" smtClean="0"/>
              <a:t>첫 구동화면 우측상단의 설정버튼 </a:t>
            </a:r>
            <a:r>
              <a:rPr lang="ko-KR" altLang="en-US" sz="900" dirty="0" smtClean="0"/>
              <a:t>클릭</a:t>
            </a:r>
            <a:endParaRPr lang="en-US" altLang="ko-KR" sz="9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900" dirty="0" smtClean="0"/>
              <a:t>온라인 포탈주소 </a:t>
            </a:r>
            <a:r>
              <a:rPr lang="en-US" altLang="ko-KR" sz="900" dirty="0" smtClean="0"/>
              <a:t>: </a:t>
            </a:r>
            <a:r>
              <a:rPr lang="en-US" altLang="ko-KR" sz="900" dirty="0" err="1" smtClean="0"/>
              <a:t>dankook</a:t>
            </a:r>
            <a:endParaRPr lang="en-US" altLang="ko-KR" sz="900" b="1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900" dirty="0" err="1" smtClean="0"/>
              <a:t>이메일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아이디</a:t>
            </a:r>
            <a:r>
              <a:rPr lang="en-US" altLang="ko-KR" sz="900" dirty="0" smtClean="0"/>
              <a:t>)/</a:t>
            </a:r>
            <a:r>
              <a:rPr lang="ko-KR" altLang="en-US" sz="900" dirty="0" smtClean="0"/>
              <a:t>비밀번호 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안내 받은 개인 값 입력 </a:t>
            </a:r>
            <a:r>
              <a:rPr lang="en-US" altLang="ko-KR" sz="900" dirty="0" smtClean="0"/>
              <a:t>_ </a:t>
            </a:r>
            <a:r>
              <a:rPr lang="ko-KR" altLang="en-US" sz="900" b="1" dirty="0" smtClean="0"/>
              <a:t>학번</a:t>
            </a:r>
            <a:r>
              <a:rPr lang="en-US" altLang="ko-KR" sz="900" b="1" dirty="0" smtClean="0"/>
              <a:t>/</a:t>
            </a:r>
            <a:r>
              <a:rPr lang="ko-KR" altLang="en-US" sz="900" b="1" dirty="0" smtClean="0"/>
              <a:t>학번</a:t>
            </a:r>
            <a:endParaRPr lang="en-US" altLang="ko-KR" sz="9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23528" y="125685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모바일</a:t>
            </a:r>
            <a:r>
              <a:rPr lang="ko-KR" altLang="en-US" b="1" dirty="0" smtClean="0">
                <a:solidFill>
                  <a:schemeClr val="bg1"/>
                </a:solidFill>
              </a:rPr>
              <a:t> 기기를 통한 </a:t>
            </a:r>
            <a:r>
              <a:rPr lang="ko-KR" altLang="en-US" b="1" dirty="0" err="1" smtClean="0">
                <a:solidFill>
                  <a:schemeClr val="bg1"/>
                </a:solidFill>
              </a:rPr>
              <a:t>로제타스톤</a:t>
            </a:r>
            <a:r>
              <a:rPr lang="ko-KR" altLang="en-US" b="1" dirty="0" smtClean="0">
                <a:solidFill>
                  <a:schemeClr val="bg1"/>
                </a:solidFill>
              </a:rPr>
              <a:t> </a:t>
            </a:r>
            <a:r>
              <a:rPr lang="ko-KR" altLang="en-US" b="1" dirty="0" smtClean="0">
                <a:solidFill>
                  <a:schemeClr val="bg1"/>
                </a:solidFill>
              </a:rPr>
              <a:t>학습방법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3756" y="78239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[</a:t>
            </a:r>
            <a:r>
              <a:rPr lang="ko-KR" altLang="en-US" sz="1400" b="1" dirty="0" err="1" smtClean="0"/>
              <a:t>안드로이드</a:t>
            </a:r>
            <a:r>
              <a:rPr lang="en-US" altLang="ko-KR" sz="1400" b="1" dirty="0" smtClean="0"/>
              <a:t>OS]</a:t>
            </a:r>
            <a:endParaRPr lang="ko-KR" alt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03340" y="5427118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[</a:t>
            </a:r>
            <a:r>
              <a:rPr lang="en-US" altLang="ko-KR" sz="1400" b="1" dirty="0" err="1" smtClean="0"/>
              <a:t>iOS</a:t>
            </a:r>
            <a:r>
              <a:rPr lang="en-US" altLang="ko-KR" sz="1400" b="1" dirty="0" smtClean="0"/>
              <a:t>-</a:t>
            </a:r>
            <a:r>
              <a:rPr lang="ko-KR" altLang="en-US" sz="1400" b="1" dirty="0" err="1" smtClean="0"/>
              <a:t>아이폰</a:t>
            </a:r>
            <a:r>
              <a:rPr lang="en-US" altLang="ko-KR" sz="1400" b="1" dirty="0" smtClean="0"/>
              <a:t>/</a:t>
            </a:r>
            <a:r>
              <a:rPr lang="ko-KR" altLang="en-US" sz="1400" b="1" dirty="0" smtClean="0"/>
              <a:t>아이패드</a:t>
            </a:r>
            <a:r>
              <a:rPr lang="en-US" altLang="ko-KR" sz="1400" b="1" dirty="0" smtClean="0"/>
              <a:t>]</a:t>
            </a:r>
            <a:endParaRPr lang="ko-KR" altLang="en-US" sz="1400" b="1" dirty="0"/>
          </a:p>
        </p:txBody>
      </p:sp>
      <p:pic>
        <p:nvPicPr>
          <p:cNvPr id="21" name="Picture 2" descr="C:\Users\admin\Desktop\Screenshot_2013-02-17-23-08-11.png"/>
          <p:cNvPicPr>
            <a:picLocks noChangeAspect="1" noChangeArrowheads="1"/>
          </p:cNvPicPr>
          <p:nvPr/>
        </p:nvPicPr>
        <p:blipFill>
          <a:blip r:embed="rId7" cstate="print"/>
          <a:srcRect l="16008" t="20272" r="32859" b="16596"/>
          <a:stretch>
            <a:fillRect/>
          </a:stretch>
        </p:blipFill>
        <p:spPr bwMode="auto">
          <a:xfrm>
            <a:off x="656409" y="5853455"/>
            <a:ext cx="531215" cy="769948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1789486" y="5764136"/>
            <a:ext cx="443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900" dirty="0" err="1" smtClean="0"/>
              <a:t>앱스토어를</a:t>
            </a:r>
            <a:r>
              <a:rPr lang="ko-KR" altLang="en-US" sz="900" dirty="0" smtClean="0"/>
              <a:t> 통해서 좌측의 어플리케이션 다운로드 및 설치</a:t>
            </a:r>
            <a:endParaRPr lang="en-US" altLang="ko-KR" sz="9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900" dirty="0" smtClean="0"/>
              <a:t>휴대폰 </a:t>
            </a:r>
            <a:r>
              <a:rPr lang="ko-KR" altLang="en-US" sz="900" dirty="0" err="1" smtClean="0"/>
              <a:t>메인의</a:t>
            </a:r>
            <a:r>
              <a:rPr lang="ko-KR" altLang="en-US" sz="900" dirty="0" smtClean="0"/>
              <a:t> 설정버튼 </a:t>
            </a:r>
            <a:r>
              <a:rPr lang="en-US" altLang="ko-KR" sz="900" dirty="0" smtClean="0">
                <a:sym typeface="Wingdings" pitchFamily="2" charset="2"/>
              </a:rPr>
              <a:t> </a:t>
            </a:r>
            <a:r>
              <a:rPr lang="ko-KR" altLang="en-US" sz="900" dirty="0" err="1" smtClean="0">
                <a:sym typeface="Wingdings" pitchFamily="2" charset="2"/>
              </a:rPr>
              <a:t>해당어플</a:t>
            </a:r>
            <a:r>
              <a:rPr lang="ko-KR" altLang="en-US" sz="900" dirty="0" smtClean="0">
                <a:sym typeface="Wingdings" pitchFamily="2" charset="2"/>
              </a:rPr>
              <a:t> 클릭 </a:t>
            </a:r>
            <a:r>
              <a:rPr lang="en-US" altLang="ko-KR" sz="900" dirty="0" smtClean="0">
                <a:sym typeface="Wingdings" pitchFamily="2" charset="2"/>
              </a:rPr>
              <a:t> </a:t>
            </a:r>
            <a:r>
              <a:rPr lang="ko-KR" altLang="en-US" sz="900" dirty="0" smtClean="0">
                <a:sym typeface="Wingdings" pitchFamily="2" charset="2"/>
              </a:rPr>
              <a:t>포탈주소 입력</a:t>
            </a:r>
            <a:r>
              <a:rPr lang="en-US" altLang="ko-KR" sz="900" dirty="0" smtClean="0">
                <a:sym typeface="Wingdings" pitchFamily="2" charset="2"/>
              </a:rPr>
              <a:t> : </a:t>
            </a:r>
            <a:r>
              <a:rPr lang="en-US" altLang="ko-KR" sz="900" dirty="0" err="1" smtClean="0"/>
              <a:t>dankook</a:t>
            </a:r>
            <a:endParaRPr lang="en-US" altLang="ko-KR" sz="9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900" dirty="0" err="1" smtClean="0"/>
              <a:t>이메일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아이디</a:t>
            </a:r>
            <a:r>
              <a:rPr lang="en-US" altLang="ko-KR" sz="900" dirty="0" smtClean="0"/>
              <a:t>)/</a:t>
            </a:r>
            <a:r>
              <a:rPr lang="ko-KR" altLang="en-US" sz="900" dirty="0" smtClean="0"/>
              <a:t>비밀번호 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안내 받은 개인 값 입력 </a:t>
            </a:r>
            <a:r>
              <a:rPr lang="en-US" altLang="ko-KR" sz="900" dirty="0" smtClean="0"/>
              <a:t>_ </a:t>
            </a:r>
            <a:r>
              <a:rPr lang="ko-KR" altLang="en-US" sz="900" b="1" dirty="0" smtClean="0"/>
              <a:t>학번</a:t>
            </a:r>
            <a:r>
              <a:rPr lang="en-US" altLang="ko-KR" sz="900" b="1" dirty="0" smtClean="0"/>
              <a:t>/</a:t>
            </a:r>
            <a:r>
              <a:rPr lang="ko-KR" altLang="en-US" sz="900" b="1" dirty="0" smtClean="0"/>
              <a:t>학번</a:t>
            </a:r>
            <a:endParaRPr lang="en-US" altLang="ko-KR" sz="9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79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jason choi</cp:lastModifiedBy>
  <cp:revision>2</cp:revision>
  <dcterms:created xsi:type="dcterms:W3CDTF">2013-04-08T06:08:29Z</dcterms:created>
  <dcterms:modified xsi:type="dcterms:W3CDTF">2013-06-10T00:20:13Z</dcterms:modified>
</cp:coreProperties>
</file>