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260" r:id="rId4"/>
    <p:sldId id="257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63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2021-05-18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약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분 분량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후 삭제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하고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작성내용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및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작성순서</a:t>
            </a:r>
            <a:r>
              <a:rPr lang="ko-KR" altLang="en-US" sz="20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제출기한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2021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6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금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), 17:00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시간엄수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biobi@dankook.ac.kr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448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경쟁업체 현황 및 가격경쟁력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384136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판매계획 및 내수시장 확보방안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89" y="1741973"/>
            <a:ext cx="11029615" cy="6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가격경쟁력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제조원가 및 주요 경쟁제품과의 가격비교 등 항목별 비교우위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기재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81188" y="4364514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 홍보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판로확보 등 마케팅 전략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 및 판매 확보를 위한 판매전략 등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128428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자금조달계획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81190" y="1751767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 자금확보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사업수행 및 추정매출액을 달성하기 위한 자금조달 계획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기타 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81191" y="1434048"/>
            <a:ext cx="11029615" cy="595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 및 지자체 창업지원사업 선정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지식재산권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수상 이력이 있는 경우 작성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없는 경우 해당 페이지 삭제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체     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“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기재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        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  업  년  월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입주희망면적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(33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15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(49.5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30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(90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         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  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락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처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 smtClean="0"/>
              <a:t>단국대학교 생명공학창업보육센터 </a:t>
            </a:r>
            <a:r>
              <a:rPr lang="ko-KR" altLang="en-US" sz="2000" dirty="0" err="1" smtClean="0"/>
              <a:t>입주심사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창업자의 의지 및 역량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사항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창업자의 의지 및 역량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81191" y="1434048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창업동기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 상황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대표자가 보유하고 있는 경력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창업관련 교육 이수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 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기창업자는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회사개요 추가 작성 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8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581192" y="1275434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창업아이템 개요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81191" y="1847702"/>
            <a:ext cx="11029615" cy="64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서비스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 제공하는 핵심기능을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시제품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이미지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제공되는 기능을 가진 제품이나 서비스를 사용할 예상 고객과 소비자자들의 사용방법 등을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7637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보유기술 수준 및 독창성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차별성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우수성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90" y="1743864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창업아이템과 유사한 경쟁기업의 경쟁제품에 대하여 간단히 설명하고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경쟁제품과의 차별적 기능이나 성능에 대하여 제시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경쟁사 대비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우위요소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작성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지적재산권 보유현황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6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8476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참여 기술인력 현황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계획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46750"/>
              </p:ext>
            </p:extLst>
          </p:nvPr>
        </p:nvGraphicFramePr>
        <p:xfrm>
          <a:off x="986971" y="2450251"/>
          <a:ext cx="10097584" cy="30471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2335">
                  <a:extLst>
                    <a:ext uri="{9D8B030D-6E8A-4147-A177-3AD203B41FA5}">
                      <a16:colId xmlns:a16="http://schemas.microsoft.com/office/drawing/2014/main" val="835385393"/>
                    </a:ext>
                  </a:extLst>
                </a:gridCol>
                <a:gridCol w="3656457">
                  <a:extLst>
                    <a:ext uri="{9D8B030D-6E8A-4147-A177-3AD203B41FA5}">
                      <a16:colId xmlns:a16="http://schemas.microsoft.com/office/drawing/2014/main" val="328919754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55854518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206910863"/>
                    </a:ext>
                  </a:extLst>
                </a:gridCol>
              </a:tblGrid>
              <a:tr h="610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성명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주요학력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주요경력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비고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특기사항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06262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495268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41279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145593"/>
                  </a:ext>
                </a:extLst>
              </a:tr>
            </a:tbl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기술인력은 입주자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와 동반 입주하여 기술개발 등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창업사업에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참여할 기술인력을 말함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특기사항은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기술자격과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관련분야 실적 등을 기재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543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기술개발 추진현황 및 계획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3218"/>
              </p:ext>
            </p:extLst>
          </p:nvPr>
        </p:nvGraphicFramePr>
        <p:xfrm>
          <a:off x="998162" y="2273805"/>
          <a:ext cx="10195667" cy="4454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5397">
                  <a:extLst>
                    <a:ext uri="{9D8B030D-6E8A-4147-A177-3AD203B41FA5}">
                      <a16:colId xmlns:a16="http://schemas.microsoft.com/office/drawing/2014/main" val="3358270011"/>
                    </a:ext>
                  </a:extLst>
                </a:gridCol>
                <a:gridCol w="5756988">
                  <a:extLst>
                    <a:ext uri="{9D8B030D-6E8A-4147-A177-3AD203B41FA5}">
                      <a16:colId xmlns:a16="http://schemas.microsoft.com/office/drawing/2014/main" val="2041902681"/>
                    </a:ext>
                  </a:extLst>
                </a:gridCol>
                <a:gridCol w="2463282">
                  <a:extLst>
                    <a:ext uri="{9D8B030D-6E8A-4147-A177-3AD203B41FA5}">
                      <a16:colId xmlns:a16="http://schemas.microsoft.com/office/drawing/2014/main" val="1123242890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구분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추진내용 및 방법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추진일정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418662"/>
                  </a:ext>
                </a:extLst>
              </a:tr>
              <a:tr h="103305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기술개발단계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시제품 개발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099730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상품화단계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테스트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시판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76895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사업화단계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판매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경영체제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105811"/>
                  </a:ext>
                </a:extLst>
              </a:tr>
            </a:tbl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구현정도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제작방법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 또는 아웃소싱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일정 등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예비창업자의 경우 회사설립일정 추가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581192" y="1275425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국내외 시장규모 및 목표시장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전체 규모를 추정 및 해당 제품의 가능 시장규모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395427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주요 수요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처</a:t>
            </a:r>
            <a:r>
              <a:rPr lang="en-US" altLang="ko-KR" dirty="0" smtClean="0"/>
              <a:t>)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1" y="4452035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311</TotalTime>
  <Words>591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HY견고딕</vt:lpstr>
      <vt:lpstr>HY그래픽M</vt:lpstr>
      <vt:lpstr>HY중고딕</vt:lpstr>
      <vt:lpstr>HY헤드라인M</vt:lpstr>
      <vt:lpstr>맑은 고딕</vt:lpstr>
      <vt:lpstr>휴먼매직체</vt:lpstr>
      <vt:lpstr>Gill Sans MT</vt:lpstr>
      <vt:lpstr>Wingdings</vt:lpstr>
      <vt:lpstr>Wingdings 2</vt:lpstr>
      <vt:lpstr>분할</vt:lpstr>
      <vt:lpstr>발표평가 자료 작성 유의사항</vt:lpstr>
      <vt:lpstr>창업 (예정) 아이템/개발기술명</vt:lpstr>
      <vt:lpstr>INDEX</vt:lpstr>
      <vt:lpstr>1. 창업자의 의지 및 역량</vt:lpstr>
      <vt:lpstr>2. 창업아이템의 기술성</vt:lpstr>
      <vt:lpstr>2. 창업아이템의 기술성</vt:lpstr>
      <vt:lpstr>2. 창업아이템의 기술성</vt:lpstr>
      <vt:lpstr>2. 창업아이템의 기술성</vt:lpstr>
      <vt:lpstr>3. 창업아이템의 사업성</vt:lpstr>
      <vt:lpstr>3. 창업아이템의 사업성</vt:lpstr>
      <vt:lpstr>3. 창업아이템의 사업성</vt:lpstr>
      <vt:lpstr>4. 기타 사항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Windows 사용자</cp:lastModifiedBy>
  <cp:revision>59</cp:revision>
  <cp:lastPrinted>2019-07-16T02:38:33Z</cp:lastPrinted>
  <dcterms:created xsi:type="dcterms:W3CDTF">2019-07-15T05:53:57Z</dcterms:created>
  <dcterms:modified xsi:type="dcterms:W3CDTF">2021-05-18T01:37:03Z</dcterms:modified>
</cp:coreProperties>
</file>