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4"/>
  </p:notesMasterIdLst>
  <p:handoutMasterIdLst>
    <p:handoutMasterId r:id="rId25"/>
  </p:handoutMasterIdLst>
  <p:sldIdLst>
    <p:sldId id="257" r:id="rId2"/>
    <p:sldId id="313" r:id="rId3"/>
    <p:sldId id="369" r:id="rId4"/>
    <p:sldId id="343" r:id="rId5"/>
    <p:sldId id="351" r:id="rId6"/>
    <p:sldId id="370" r:id="rId7"/>
    <p:sldId id="354" r:id="rId8"/>
    <p:sldId id="375" r:id="rId9"/>
    <p:sldId id="372" r:id="rId10"/>
    <p:sldId id="352" r:id="rId11"/>
    <p:sldId id="353" r:id="rId12"/>
    <p:sldId id="382" r:id="rId13"/>
    <p:sldId id="355" r:id="rId14"/>
    <p:sldId id="374" r:id="rId15"/>
    <p:sldId id="348" r:id="rId16"/>
    <p:sldId id="360" r:id="rId17"/>
    <p:sldId id="383" r:id="rId18"/>
    <p:sldId id="384" r:id="rId19"/>
    <p:sldId id="385" r:id="rId20"/>
    <p:sldId id="386" r:id="rId21"/>
    <p:sldId id="387" r:id="rId22"/>
    <p:sldId id="388" r:id="rId23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E3C70"/>
    <a:srgbClr val="0065B3"/>
    <a:srgbClr val="0092DD"/>
    <a:srgbClr val="25136A"/>
    <a:srgbClr val="B4DBFF"/>
    <a:srgbClr val="595959"/>
    <a:srgbClr val="A08A62"/>
    <a:srgbClr val="9D9D9D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밝은 스타일 2 - 강조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2" autoAdjust="0"/>
    <p:restoredTop sz="74685" autoAdjust="0"/>
  </p:normalViewPr>
  <p:slideViewPr>
    <p:cSldViewPr snapToGrid="0">
      <p:cViewPr varScale="1">
        <p:scale>
          <a:sx n="85" d="100"/>
          <a:sy n="85" d="100"/>
        </p:scale>
        <p:origin x="2166" y="9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-328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1E0A5A-7FED-4A21-9ED2-9D7E2BB201BD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pPr latinLnBrk="1"/>
          <a:endParaRPr lang="ko-KR" altLang="en-US"/>
        </a:p>
      </dgm:t>
    </dgm:pt>
    <dgm:pt modelId="{F519D1E3-F058-4AD5-B32C-3D98D75D6C34}">
      <dgm:prSet custT="1"/>
      <dgm:spPr/>
      <dgm:t>
        <a:bodyPr/>
        <a:lstStyle/>
        <a:p>
          <a:pPr latinLnBrk="1"/>
          <a:r>
            <a:rPr lang="en-US" altLang="ko-KR" sz="1800" spc="-150" dirty="0"/>
            <a:t>1. </a:t>
          </a:r>
          <a:r>
            <a:rPr lang="ko-KR" altLang="en-US" sz="1800" spc="-150" dirty="0"/>
            <a:t>자기분석자료</a:t>
          </a:r>
          <a:r>
            <a:rPr lang="en-US" altLang="ko-KR" sz="1800" spc="-150" dirty="0"/>
            <a:t>:</a:t>
          </a:r>
          <a:endParaRPr lang="ko-KR" altLang="en-US" sz="1800" spc="-150" dirty="0"/>
        </a:p>
      </dgm:t>
    </dgm:pt>
    <dgm:pt modelId="{AD9F5376-D689-431C-B15E-2D3AEB8DA209}" type="parTrans" cxnId="{61F8AE59-0608-4ED9-B085-06A173D08CD8}">
      <dgm:prSet/>
      <dgm:spPr/>
      <dgm:t>
        <a:bodyPr/>
        <a:lstStyle/>
        <a:p>
          <a:pPr latinLnBrk="1"/>
          <a:endParaRPr lang="ko-KR" altLang="en-US" sz="1800" spc="-150"/>
        </a:p>
      </dgm:t>
    </dgm:pt>
    <dgm:pt modelId="{143D255E-9032-44E0-B057-5C1D139072CA}" type="sibTrans" cxnId="{61F8AE59-0608-4ED9-B085-06A173D08CD8}">
      <dgm:prSet/>
      <dgm:spPr/>
      <dgm:t>
        <a:bodyPr/>
        <a:lstStyle/>
        <a:p>
          <a:pPr latinLnBrk="1"/>
          <a:endParaRPr lang="ko-KR" altLang="en-US" sz="1800" spc="-150"/>
        </a:p>
      </dgm:t>
    </dgm:pt>
    <dgm:pt modelId="{D602A612-3FD2-4B3A-9F7E-F880709CDA6B}">
      <dgm:prSet custT="1"/>
      <dgm:spPr/>
      <dgm:t>
        <a:bodyPr/>
        <a:lstStyle/>
        <a:p>
          <a:pPr latinLnBrk="1"/>
          <a:r>
            <a:rPr lang="en-US" altLang="ko-KR" sz="1800" spc="-150" dirty="0"/>
            <a:t>2.  </a:t>
          </a:r>
          <a:r>
            <a:rPr lang="ko-KR" altLang="en-US" sz="1800" spc="-150" dirty="0"/>
            <a:t>능력 증빙 자료</a:t>
          </a:r>
        </a:p>
      </dgm:t>
    </dgm:pt>
    <dgm:pt modelId="{3A288EF1-D4DE-4BC3-9275-684405017454}" type="parTrans" cxnId="{EDF48B05-138B-49E6-A158-CA98BBFDE9A6}">
      <dgm:prSet/>
      <dgm:spPr/>
      <dgm:t>
        <a:bodyPr/>
        <a:lstStyle/>
        <a:p>
          <a:pPr latinLnBrk="1"/>
          <a:endParaRPr lang="ko-KR" altLang="en-US" sz="1800" spc="-150"/>
        </a:p>
      </dgm:t>
    </dgm:pt>
    <dgm:pt modelId="{5A453EE7-2BDD-415C-9B53-9CCD4D2F04CA}" type="sibTrans" cxnId="{EDF48B05-138B-49E6-A158-CA98BBFDE9A6}">
      <dgm:prSet/>
      <dgm:spPr/>
      <dgm:t>
        <a:bodyPr/>
        <a:lstStyle/>
        <a:p>
          <a:pPr latinLnBrk="1"/>
          <a:endParaRPr lang="ko-KR" altLang="en-US" sz="1800" spc="-150"/>
        </a:p>
      </dgm:t>
    </dgm:pt>
    <dgm:pt modelId="{42927CCA-9D72-4DD8-B27A-105D3B787557}">
      <dgm:prSet custT="1"/>
      <dgm:spPr/>
      <dgm:t>
        <a:bodyPr/>
        <a:lstStyle/>
        <a:p>
          <a:pPr latinLnBrk="1"/>
          <a:r>
            <a:rPr lang="en-US" altLang="ko-KR" sz="1800" spc="-150" dirty="0"/>
            <a:t>3. </a:t>
          </a:r>
          <a:r>
            <a:rPr lang="ko-KR" altLang="en-US" sz="1800" spc="-150" dirty="0"/>
            <a:t>활동 증빙자료</a:t>
          </a:r>
        </a:p>
      </dgm:t>
    </dgm:pt>
    <dgm:pt modelId="{B7DED9C3-B133-4E6C-83EF-FE65A6D32C7B}" type="parTrans" cxnId="{0C3F6FEE-9A6A-4D1E-BC2B-9A0B34D8AACD}">
      <dgm:prSet/>
      <dgm:spPr/>
      <dgm:t>
        <a:bodyPr/>
        <a:lstStyle/>
        <a:p>
          <a:pPr latinLnBrk="1"/>
          <a:endParaRPr lang="ko-KR" altLang="en-US" sz="1800" spc="-150"/>
        </a:p>
      </dgm:t>
    </dgm:pt>
    <dgm:pt modelId="{2FD9189C-F38B-4185-9DC7-F4516FB116A6}" type="sibTrans" cxnId="{0C3F6FEE-9A6A-4D1E-BC2B-9A0B34D8AACD}">
      <dgm:prSet/>
      <dgm:spPr/>
      <dgm:t>
        <a:bodyPr/>
        <a:lstStyle/>
        <a:p>
          <a:pPr latinLnBrk="1"/>
          <a:endParaRPr lang="ko-KR" altLang="en-US" sz="1800" spc="-150"/>
        </a:p>
      </dgm:t>
    </dgm:pt>
    <dgm:pt modelId="{02451C48-2849-47A8-9134-BA2791C9B65A}">
      <dgm:prSet custT="1"/>
      <dgm:spPr/>
      <dgm:t>
        <a:bodyPr/>
        <a:lstStyle/>
        <a:p>
          <a:pPr latinLnBrk="1"/>
          <a:r>
            <a:rPr lang="ko-KR" altLang="en-US" sz="1800" spc="-150" dirty="0"/>
            <a:t>심리</a:t>
          </a:r>
          <a:r>
            <a:rPr lang="en-US" altLang="ko-KR" sz="1800" spc="-150" dirty="0"/>
            <a:t>, </a:t>
          </a:r>
          <a:r>
            <a:rPr lang="ko-KR" altLang="en-US" sz="1800" spc="-150" dirty="0"/>
            <a:t>적성 분석</a:t>
          </a:r>
          <a:r>
            <a:rPr lang="en-US" altLang="ko-KR" sz="1800" spc="-150" dirty="0"/>
            <a:t>, </a:t>
          </a:r>
          <a:r>
            <a:rPr lang="ko-KR" altLang="en-US" sz="1800" spc="-150" dirty="0"/>
            <a:t>역량 분석 등</a:t>
          </a:r>
          <a:endParaRPr lang="ko-KR" altLang="en-US" sz="1800" b="1" spc="-150" dirty="0"/>
        </a:p>
      </dgm:t>
    </dgm:pt>
    <dgm:pt modelId="{23857472-62EC-4576-9D13-700580C315F3}" type="parTrans" cxnId="{4CD03413-1510-4E5B-AC08-B782679F1FAB}">
      <dgm:prSet/>
      <dgm:spPr/>
      <dgm:t>
        <a:bodyPr/>
        <a:lstStyle/>
        <a:p>
          <a:pPr latinLnBrk="1"/>
          <a:endParaRPr lang="ko-KR" altLang="en-US" sz="1800" spc="-150"/>
        </a:p>
      </dgm:t>
    </dgm:pt>
    <dgm:pt modelId="{FD26FAAF-CB01-4BFC-A323-A9CE48287E82}" type="sibTrans" cxnId="{4CD03413-1510-4E5B-AC08-B782679F1FAB}">
      <dgm:prSet/>
      <dgm:spPr/>
      <dgm:t>
        <a:bodyPr/>
        <a:lstStyle/>
        <a:p>
          <a:pPr latinLnBrk="1"/>
          <a:endParaRPr lang="ko-KR" altLang="en-US" sz="1800" spc="-150"/>
        </a:p>
      </dgm:t>
    </dgm:pt>
    <dgm:pt modelId="{517D7A4D-5FFE-4B51-ADAC-7548BAD3F912}">
      <dgm:prSet custT="1"/>
      <dgm:spPr/>
      <dgm:t>
        <a:bodyPr/>
        <a:lstStyle/>
        <a:p>
          <a:pPr latinLnBrk="1"/>
          <a:r>
            <a:rPr lang="ko-KR" altLang="en-US" sz="1800" spc="-150" dirty="0"/>
            <a:t>성적</a:t>
          </a:r>
          <a:r>
            <a:rPr lang="en-US" altLang="ko-KR" sz="1800" spc="-150" dirty="0"/>
            <a:t>, </a:t>
          </a:r>
          <a:r>
            <a:rPr lang="ko-KR" altLang="en-US" sz="1800" spc="-150" dirty="0"/>
            <a:t>세미나</a:t>
          </a:r>
          <a:r>
            <a:rPr lang="en-US" altLang="ko-KR" sz="1800" spc="-150" dirty="0"/>
            <a:t>, </a:t>
          </a:r>
          <a:r>
            <a:rPr lang="ko-KR" altLang="en-US" sz="1800" spc="-150" dirty="0"/>
            <a:t>자격증</a:t>
          </a:r>
          <a:r>
            <a:rPr lang="en-US" altLang="ko-KR" sz="1800" spc="-150" dirty="0"/>
            <a:t>,  </a:t>
          </a:r>
          <a:r>
            <a:rPr lang="ko-KR" altLang="en-US" sz="1800" spc="-150" dirty="0"/>
            <a:t>경진대회</a:t>
          </a:r>
          <a:r>
            <a:rPr lang="en-US" altLang="ko-KR" sz="1800" spc="-150" dirty="0"/>
            <a:t>, </a:t>
          </a:r>
          <a:r>
            <a:rPr lang="ko-KR" altLang="en-US" sz="1800" spc="-150" dirty="0"/>
            <a:t>외국어 등</a:t>
          </a:r>
        </a:p>
      </dgm:t>
    </dgm:pt>
    <dgm:pt modelId="{44685FD4-ADEE-4974-BFD7-7A75A63B766D}" type="parTrans" cxnId="{30301D5C-2DE5-407B-AB60-59C519E5A05E}">
      <dgm:prSet/>
      <dgm:spPr/>
      <dgm:t>
        <a:bodyPr/>
        <a:lstStyle/>
        <a:p>
          <a:pPr latinLnBrk="1"/>
          <a:endParaRPr lang="ko-KR" altLang="en-US" sz="1800" spc="-150"/>
        </a:p>
      </dgm:t>
    </dgm:pt>
    <dgm:pt modelId="{E8DF360B-80A6-4F1D-B2FE-78987E71A30D}" type="sibTrans" cxnId="{30301D5C-2DE5-407B-AB60-59C519E5A05E}">
      <dgm:prSet/>
      <dgm:spPr/>
      <dgm:t>
        <a:bodyPr/>
        <a:lstStyle/>
        <a:p>
          <a:pPr latinLnBrk="1"/>
          <a:endParaRPr lang="ko-KR" altLang="en-US" sz="1800" spc="-150"/>
        </a:p>
      </dgm:t>
    </dgm:pt>
    <dgm:pt modelId="{BB385F36-8B23-4C28-BCF3-2C5EC039E07E}">
      <dgm:prSet custT="1"/>
      <dgm:spPr/>
      <dgm:t>
        <a:bodyPr/>
        <a:lstStyle/>
        <a:p>
          <a:pPr latinLnBrk="1"/>
          <a:r>
            <a:rPr lang="ko-KR" altLang="en-US" sz="1800" spc="-150" dirty="0"/>
            <a:t>동아리</a:t>
          </a:r>
          <a:r>
            <a:rPr lang="en-US" altLang="ko-KR" sz="1800" spc="-150" dirty="0"/>
            <a:t>, </a:t>
          </a:r>
          <a:r>
            <a:rPr lang="ko-KR" altLang="en-US" sz="1800" spc="-150" dirty="0"/>
            <a:t>사회봉사</a:t>
          </a:r>
          <a:r>
            <a:rPr lang="en-US" altLang="ko-KR" sz="1800" spc="-150" dirty="0"/>
            <a:t>, </a:t>
          </a:r>
          <a:r>
            <a:rPr lang="ko-KR" altLang="en-US" sz="1800" spc="-150" dirty="0"/>
            <a:t>인턴십</a:t>
          </a:r>
          <a:r>
            <a:rPr lang="en-US" altLang="ko-KR" sz="1800" spc="-150" dirty="0"/>
            <a:t>, </a:t>
          </a:r>
          <a:r>
            <a:rPr lang="ko-KR" altLang="en-US" sz="1800" spc="-150" dirty="0"/>
            <a:t>여행</a:t>
          </a:r>
          <a:r>
            <a:rPr lang="en-US" altLang="ko-KR" sz="1800" spc="-150" dirty="0"/>
            <a:t>, </a:t>
          </a:r>
          <a:r>
            <a:rPr lang="ko-KR" altLang="en-US" sz="1800" spc="-150" dirty="0"/>
            <a:t>어학연수 등</a:t>
          </a:r>
        </a:p>
      </dgm:t>
    </dgm:pt>
    <dgm:pt modelId="{779D4958-4B4E-4A1E-91A6-3A04CC32E585}" type="parTrans" cxnId="{6C3CCBD1-7C5F-46C1-943A-E9582FEE701C}">
      <dgm:prSet/>
      <dgm:spPr/>
      <dgm:t>
        <a:bodyPr/>
        <a:lstStyle/>
        <a:p>
          <a:pPr latinLnBrk="1"/>
          <a:endParaRPr lang="ko-KR" altLang="en-US"/>
        </a:p>
      </dgm:t>
    </dgm:pt>
    <dgm:pt modelId="{B9C59212-1676-467C-B93A-DADAF6010E7B}" type="sibTrans" cxnId="{6C3CCBD1-7C5F-46C1-943A-E9582FEE701C}">
      <dgm:prSet/>
      <dgm:spPr/>
      <dgm:t>
        <a:bodyPr/>
        <a:lstStyle/>
        <a:p>
          <a:pPr latinLnBrk="1"/>
          <a:endParaRPr lang="ko-KR" altLang="en-US"/>
        </a:p>
      </dgm:t>
    </dgm:pt>
    <dgm:pt modelId="{8BFC452E-522F-445D-9C67-79F83F956B2D}">
      <dgm:prSet custT="1"/>
      <dgm:spPr/>
      <dgm:t>
        <a:bodyPr/>
        <a:lstStyle/>
        <a:p>
          <a:pPr latinLnBrk="1"/>
          <a:r>
            <a:rPr lang="en-US" altLang="ko-KR" sz="1800" spc="-150" dirty="0"/>
            <a:t>4. </a:t>
          </a:r>
          <a:r>
            <a:rPr lang="ko-KR" altLang="en-US" sz="1800" spc="-150" dirty="0"/>
            <a:t>미래 설계 자료</a:t>
          </a:r>
        </a:p>
      </dgm:t>
    </dgm:pt>
    <dgm:pt modelId="{352E6550-D474-45FD-95E1-497E87B16963}" type="parTrans" cxnId="{6C79D91F-7B2A-479D-AF77-A4727572EB07}">
      <dgm:prSet/>
      <dgm:spPr/>
      <dgm:t>
        <a:bodyPr/>
        <a:lstStyle/>
        <a:p>
          <a:pPr latinLnBrk="1"/>
          <a:endParaRPr lang="ko-KR" altLang="en-US"/>
        </a:p>
      </dgm:t>
    </dgm:pt>
    <dgm:pt modelId="{558CB46B-41F0-4597-B211-CA10EF73F973}" type="sibTrans" cxnId="{6C79D91F-7B2A-479D-AF77-A4727572EB07}">
      <dgm:prSet/>
      <dgm:spPr/>
      <dgm:t>
        <a:bodyPr/>
        <a:lstStyle/>
        <a:p>
          <a:pPr latinLnBrk="1"/>
          <a:endParaRPr lang="ko-KR" altLang="en-US"/>
        </a:p>
      </dgm:t>
    </dgm:pt>
    <dgm:pt modelId="{0F3FCB33-171A-443D-AC40-045EA1DE98F1}">
      <dgm:prSet custT="1"/>
      <dgm:spPr/>
      <dgm:t>
        <a:bodyPr/>
        <a:lstStyle/>
        <a:p>
          <a:pPr latinLnBrk="1"/>
          <a:r>
            <a:rPr lang="ko-KR" altLang="en-US" sz="1800" spc="-150" dirty="0"/>
            <a:t>진로 분야 발전 동향 분석</a:t>
          </a:r>
          <a:r>
            <a:rPr lang="en-US" altLang="ko-KR" sz="1800" spc="-150" dirty="0"/>
            <a:t>, </a:t>
          </a:r>
          <a:r>
            <a:rPr lang="ko-KR" altLang="en-US" sz="1800" spc="-150" dirty="0"/>
            <a:t>목표달성 계획 등 </a:t>
          </a:r>
        </a:p>
      </dgm:t>
    </dgm:pt>
    <dgm:pt modelId="{59E5F87B-4D8C-4688-A71A-ABF9D30A8477}" type="parTrans" cxnId="{CDF6F531-D2F3-4A8A-96BD-7A1BE4962149}">
      <dgm:prSet/>
      <dgm:spPr/>
      <dgm:t>
        <a:bodyPr/>
        <a:lstStyle/>
        <a:p>
          <a:pPr latinLnBrk="1"/>
          <a:endParaRPr lang="ko-KR" altLang="en-US"/>
        </a:p>
      </dgm:t>
    </dgm:pt>
    <dgm:pt modelId="{5F5809C9-20DE-4C3B-98E5-0C8259054EA3}" type="sibTrans" cxnId="{CDF6F531-D2F3-4A8A-96BD-7A1BE4962149}">
      <dgm:prSet/>
      <dgm:spPr/>
      <dgm:t>
        <a:bodyPr/>
        <a:lstStyle/>
        <a:p>
          <a:pPr latinLnBrk="1"/>
          <a:endParaRPr lang="ko-KR" altLang="en-US"/>
        </a:p>
      </dgm:t>
    </dgm:pt>
    <dgm:pt modelId="{7720EDC6-5ACE-44FE-A775-D81B2D6830D4}" type="pres">
      <dgm:prSet presAssocID="{B41E0A5A-7FED-4A21-9ED2-9D7E2BB201BD}" presName="Name0" presStyleCnt="0">
        <dgm:presLayoutVars>
          <dgm:dir/>
          <dgm:animLvl val="lvl"/>
          <dgm:resizeHandles val="exact"/>
        </dgm:presLayoutVars>
      </dgm:prSet>
      <dgm:spPr/>
    </dgm:pt>
    <dgm:pt modelId="{6EE6DBB0-C270-4DC5-BBA2-F18BC2D4BD9D}" type="pres">
      <dgm:prSet presAssocID="{F519D1E3-F058-4AD5-B32C-3D98D75D6C34}" presName="linNode" presStyleCnt="0"/>
      <dgm:spPr/>
    </dgm:pt>
    <dgm:pt modelId="{0F57C4D9-1C76-490D-AFA9-4B575BDD2E64}" type="pres">
      <dgm:prSet presAssocID="{F519D1E3-F058-4AD5-B32C-3D98D75D6C34}" presName="parentText" presStyleLbl="node1" presStyleIdx="0" presStyleCnt="4" custScaleX="123740">
        <dgm:presLayoutVars>
          <dgm:chMax val="1"/>
          <dgm:bulletEnabled val="1"/>
        </dgm:presLayoutVars>
      </dgm:prSet>
      <dgm:spPr/>
    </dgm:pt>
    <dgm:pt modelId="{0F885CC5-3C6E-463A-9976-F206FE598A0E}" type="pres">
      <dgm:prSet presAssocID="{F519D1E3-F058-4AD5-B32C-3D98D75D6C34}" presName="descendantText" presStyleLbl="alignAccFollowNode1" presStyleIdx="0" presStyleCnt="4" custScaleX="150469">
        <dgm:presLayoutVars>
          <dgm:bulletEnabled val="1"/>
        </dgm:presLayoutVars>
      </dgm:prSet>
      <dgm:spPr/>
    </dgm:pt>
    <dgm:pt modelId="{5734B64F-FA51-4FBD-B957-77E9902F4B7C}" type="pres">
      <dgm:prSet presAssocID="{143D255E-9032-44E0-B057-5C1D139072CA}" presName="sp" presStyleCnt="0"/>
      <dgm:spPr/>
    </dgm:pt>
    <dgm:pt modelId="{ED1D228A-6947-4F85-A94F-2D8B9D5AB5A4}" type="pres">
      <dgm:prSet presAssocID="{D602A612-3FD2-4B3A-9F7E-F880709CDA6B}" presName="linNode" presStyleCnt="0"/>
      <dgm:spPr/>
    </dgm:pt>
    <dgm:pt modelId="{D0DEF98B-C543-4C72-BA8B-54561947E46F}" type="pres">
      <dgm:prSet presAssocID="{D602A612-3FD2-4B3A-9F7E-F880709CDA6B}" presName="parentText" presStyleLbl="node1" presStyleIdx="1" presStyleCnt="4" custScaleX="125879" custLinFactNeighborX="336" custLinFactNeighborY="1249">
        <dgm:presLayoutVars>
          <dgm:chMax val="1"/>
          <dgm:bulletEnabled val="1"/>
        </dgm:presLayoutVars>
      </dgm:prSet>
      <dgm:spPr/>
    </dgm:pt>
    <dgm:pt modelId="{378CE12F-6344-40CD-A3E3-DEB883B01507}" type="pres">
      <dgm:prSet presAssocID="{D602A612-3FD2-4B3A-9F7E-F880709CDA6B}" presName="descendantText" presStyleLbl="alignAccFollowNode1" presStyleIdx="1" presStyleCnt="4" custScaleX="155009">
        <dgm:presLayoutVars>
          <dgm:bulletEnabled val="1"/>
        </dgm:presLayoutVars>
      </dgm:prSet>
      <dgm:spPr/>
    </dgm:pt>
    <dgm:pt modelId="{2CB600EF-83BD-45EB-816D-76A7D98AE8E9}" type="pres">
      <dgm:prSet presAssocID="{5A453EE7-2BDD-415C-9B53-9CCD4D2F04CA}" presName="sp" presStyleCnt="0"/>
      <dgm:spPr/>
    </dgm:pt>
    <dgm:pt modelId="{AA74260D-2E61-43E1-BCFC-A2AEBF9DB3F4}" type="pres">
      <dgm:prSet presAssocID="{42927CCA-9D72-4DD8-B27A-105D3B787557}" presName="linNode" presStyleCnt="0"/>
      <dgm:spPr/>
    </dgm:pt>
    <dgm:pt modelId="{DA6AE99A-1B3A-43A2-8989-9205F8531161}" type="pres">
      <dgm:prSet presAssocID="{42927CCA-9D72-4DD8-B27A-105D3B787557}" presName="parentText" presStyleLbl="node1" presStyleIdx="2" presStyleCnt="4" custScaleX="132026" custLinFactNeighborX="-232" custLinFactNeighborY="-154">
        <dgm:presLayoutVars>
          <dgm:chMax val="1"/>
          <dgm:bulletEnabled val="1"/>
        </dgm:presLayoutVars>
      </dgm:prSet>
      <dgm:spPr/>
    </dgm:pt>
    <dgm:pt modelId="{0B7D1FA9-C6BE-4BCE-8215-02ECFF1550DA}" type="pres">
      <dgm:prSet presAssocID="{42927CCA-9D72-4DD8-B27A-105D3B787557}" presName="descendantText" presStyleLbl="alignAccFollowNode1" presStyleIdx="2" presStyleCnt="4" custScaleX="157512">
        <dgm:presLayoutVars>
          <dgm:bulletEnabled val="1"/>
        </dgm:presLayoutVars>
      </dgm:prSet>
      <dgm:spPr/>
    </dgm:pt>
    <dgm:pt modelId="{F764D2B1-756F-4F85-9743-3F2F4677B625}" type="pres">
      <dgm:prSet presAssocID="{2FD9189C-F38B-4185-9DC7-F4516FB116A6}" presName="sp" presStyleCnt="0"/>
      <dgm:spPr/>
    </dgm:pt>
    <dgm:pt modelId="{1B92A550-8478-4348-9025-E58F7D295293}" type="pres">
      <dgm:prSet presAssocID="{8BFC452E-522F-445D-9C67-79F83F956B2D}" presName="linNode" presStyleCnt="0"/>
      <dgm:spPr/>
    </dgm:pt>
    <dgm:pt modelId="{6FDF3B1A-D64A-4BEB-997A-899E16E0FA2A}" type="pres">
      <dgm:prSet presAssocID="{8BFC452E-522F-445D-9C67-79F83F956B2D}" presName="parentText" presStyleLbl="node1" presStyleIdx="3" presStyleCnt="4" custScaleX="88437">
        <dgm:presLayoutVars>
          <dgm:chMax val="1"/>
          <dgm:bulletEnabled val="1"/>
        </dgm:presLayoutVars>
      </dgm:prSet>
      <dgm:spPr/>
    </dgm:pt>
    <dgm:pt modelId="{4083C54A-194D-406C-B1D7-151FD60A2732}" type="pres">
      <dgm:prSet presAssocID="{8BFC452E-522F-445D-9C67-79F83F956B2D}" presName="descendantText" presStyleLbl="alignAccFollowNode1" presStyleIdx="3" presStyleCnt="4" custScaleX="104418" custLinFactNeighborX="1755" custLinFactNeighborY="3663">
        <dgm:presLayoutVars>
          <dgm:bulletEnabled val="1"/>
        </dgm:presLayoutVars>
      </dgm:prSet>
      <dgm:spPr/>
    </dgm:pt>
  </dgm:ptLst>
  <dgm:cxnLst>
    <dgm:cxn modelId="{EDF48B05-138B-49E6-A158-CA98BBFDE9A6}" srcId="{B41E0A5A-7FED-4A21-9ED2-9D7E2BB201BD}" destId="{D602A612-3FD2-4B3A-9F7E-F880709CDA6B}" srcOrd="1" destOrd="0" parTransId="{3A288EF1-D4DE-4BC3-9275-684405017454}" sibTransId="{5A453EE7-2BDD-415C-9B53-9CCD4D2F04CA}"/>
    <dgm:cxn modelId="{4CD03413-1510-4E5B-AC08-B782679F1FAB}" srcId="{F519D1E3-F058-4AD5-B32C-3D98D75D6C34}" destId="{02451C48-2849-47A8-9134-BA2791C9B65A}" srcOrd="0" destOrd="0" parTransId="{23857472-62EC-4576-9D13-700580C315F3}" sibTransId="{FD26FAAF-CB01-4BFC-A323-A9CE48287E82}"/>
    <dgm:cxn modelId="{6C79D91F-7B2A-479D-AF77-A4727572EB07}" srcId="{B41E0A5A-7FED-4A21-9ED2-9D7E2BB201BD}" destId="{8BFC452E-522F-445D-9C67-79F83F956B2D}" srcOrd="3" destOrd="0" parTransId="{352E6550-D474-45FD-95E1-497E87B16963}" sibTransId="{558CB46B-41F0-4597-B211-CA10EF73F973}"/>
    <dgm:cxn modelId="{05C1E922-B31B-467C-A6F3-276476C38DE0}" type="presOf" srcId="{F519D1E3-F058-4AD5-B32C-3D98D75D6C34}" destId="{0F57C4D9-1C76-490D-AFA9-4B575BDD2E64}" srcOrd="0" destOrd="0" presId="urn:microsoft.com/office/officeart/2005/8/layout/vList5"/>
    <dgm:cxn modelId="{CDF6F531-D2F3-4A8A-96BD-7A1BE4962149}" srcId="{8BFC452E-522F-445D-9C67-79F83F956B2D}" destId="{0F3FCB33-171A-443D-AC40-045EA1DE98F1}" srcOrd="0" destOrd="0" parTransId="{59E5F87B-4D8C-4688-A71A-ABF9D30A8477}" sibTransId="{5F5809C9-20DE-4C3B-98E5-0C8259054EA3}"/>
    <dgm:cxn modelId="{C0817532-A084-462E-A76C-6AFEFD931BD3}" type="presOf" srcId="{B41E0A5A-7FED-4A21-9ED2-9D7E2BB201BD}" destId="{7720EDC6-5ACE-44FE-A775-D81B2D6830D4}" srcOrd="0" destOrd="0" presId="urn:microsoft.com/office/officeart/2005/8/layout/vList5"/>
    <dgm:cxn modelId="{E0972B39-5F64-44A4-BEDC-4168506D98F5}" type="presOf" srcId="{517D7A4D-5FFE-4B51-ADAC-7548BAD3F912}" destId="{378CE12F-6344-40CD-A3E3-DEB883B01507}" srcOrd="0" destOrd="0" presId="urn:microsoft.com/office/officeart/2005/8/layout/vList5"/>
    <dgm:cxn modelId="{30301D5C-2DE5-407B-AB60-59C519E5A05E}" srcId="{D602A612-3FD2-4B3A-9F7E-F880709CDA6B}" destId="{517D7A4D-5FFE-4B51-ADAC-7548BAD3F912}" srcOrd="0" destOrd="0" parTransId="{44685FD4-ADEE-4974-BFD7-7A75A63B766D}" sibTransId="{E8DF360B-80A6-4F1D-B2FE-78987E71A30D}"/>
    <dgm:cxn modelId="{8D331341-B350-4651-BF86-BF478D6032DC}" type="presOf" srcId="{BB385F36-8B23-4C28-BCF3-2C5EC039E07E}" destId="{0B7D1FA9-C6BE-4BCE-8215-02ECFF1550DA}" srcOrd="0" destOrd="0" presId="urn:microsoft.com/office/officeart/2005/8/layout/vList5"/>
    <dgm:cxn modelId="{39D2FA4B-A14C-49D6-99B2-528EBB395108}" type="presOf" srcId="{0F3FCB33-171A-443D-AC40-045EA1DE98F1}" destId="{4083C54A-194D-406C-B1D7-151FD60A2732}" srcOrd="0" destOrd="0" presId="urn:microsoft.com/office/officeart/2005/8/layout/vList5"/>
    <dgm:cxn modelId="{61F8AE59-0608-4ED9-B085-06A173D08CD8}" srcId="{B41E0A5A-7FED-4A21-9ED2-9D7E2BB201BD}" destId="{F519D1E3-F058-4AD5-B32C-3D98D75D6C34}" srcOrd="0" destOrd="0" parTransId="{AD9F5376-D689-431C-B15E-2D3AEB8DA209}" sibTransId="{143D255E-9032-44E0-B057-5C1D139072CA}"/>
    <dgm:cxn modelId="{B3640090-C141-4D71-BD8C-492C074F6BF4}" type="presOf" srcId="{8BFC452E-522F-445D-9C67-79F83F956B2D}" destId="{6FDF3B1A-D64A-4BEB-997A-899E16E0FA2A}" srcOrd="0" destOrd="0" presId="urn:microsoft.com/office/officeart/2005/8/layout/vList5"/>
    <dgm:cxn modelId="{857924C6-F8AB-4C25-B74F-7FBB76BD2FDA}" type="presOf" srcId="{42927CCA-9D72-4DD8-B27A-105D3B787557}" destId="{DA6AE99A-1B3A-43A2-8989-9205F8531161}" srcOrd="0" destOrd="0" presId="urn:microsoft.com/office/officeart/2005/8/layout/vList5"/>
    <dgm:cxn modelId="{D41ECBCB-FA67-461A-B142-DD5F5568BBF3}" type="presOf" srcId="{02451C48-2849-47A8-9134-BA2791C9B65A}" destId="{0F885CC5-3C6E-463A-9976-F206FE598A0E}" srcOrd="0" destOrd="0" presId="urn:microsoft.com/office/officeart/2005/8/layout/vList5"/>
    <dgm:cxn modelId="{6C3CCBD1-7C5F-46C1-943A-E9582FEE701C}" srcId="{42927CCA-9D72-4DD8-B27A-105D3B787557}" destId="{BB385F36-8B23-4C28-BCF3-2C5EC039E07E}" srcOrd="0" destOrd="0" parTransId="{779D4958-4B4E-4A1E-91A6-3A04CC32E585}" sibTransId="{B9C59212-1676-467C-B93A-DADAF6010E7B}"/>
    <dgm:cxn modelId="{0C3F6FEE-9A6A-4D1E-BC2B-9A0B34D8AACD}" srcId="{B41E0A5A-7FED-4A21-9ED2-9D7E2BB201BD}" destId="{42927CCA-9D72-4DD8-B27A-105D3B787557}" srcOrd="2" destOrd="0" parTransId="{B7DED9C3-B133-4E6C-83EF-FE65A6D32C7B}" sibTransId="{2FD9189C-F38B-4185-9DC7-F4516FB116A6}"/>
    <dgm:cxn modelId="{04472CF3-B910-4667-B5CB-12D621ABEFBA}" type="presOf" srcId="{D602A612-3FD2-4B3A-9F7E-F880709CDA6B}" destId="{D0DEF98B-C543-4C72-BA8B-54561947E46F}" srcOrd="0" destOrd="0" presId="urn:microsoft.com/office/officeart/2005/8/layout/vList5"/>
    <dgm:cxn modelId="{9AD4AFF6-C27A-4B66-862C-50526B3EE7D0}" type="presParOf" srcId="{7720EDC6-5ACE-44FE-A775-D81B2D6830D4}" destId="{6EE6DBB0-C270-4DC5-BBA2-F18BC2D4BD9D}" srcOrd="0" destOrd="0" presId="urn:microsoft.com/office/officeart/2005/8/layout/vList5"/>
    <dgm:cxn modelId="{DE4B2186-FC32-40B2-8B67-E9B759F2C30E}" type="presParOf" srcId="{6EE6DBB0-C270-4DC5-BBA2-F18BC2D4BD9D}" destId="{0F57C4D9-1C76-490D-AFA9-4B575BDD2E64}" srcOrd="0" destOrd="0" presId="urn:microsoft.com/office/officeart/2005/8/layout/vList5"/>
    <dgm:cxn modelId="{11B9430B-8273-4338-90B0-5E4D8ECE5CE1}" type="presParOf" srcId="{6EE6DBB0-C270-4DC5-BBA2-F18BC2D4BD9D}" destId="{0F885CC5-3C6E-463A-9976-F206FE598A0E}" srcOrd="1" destOrd="0" presId="urn:microsoft.com/office/officeart/2005/8/layout/vList5"/>
    <dgm:cxn modelId="{F6FA8807-BBD2-4073-B727-B51C3CD8B337}" type="presParOf" srcId="{7720EDC6-5ACE-44FE-A775-D81B2D6830D4}" destId="{5734B64F-FA51-4FBD-B957-77E9902F4B7C}" srcOrd="1" destOrd="0" presId="urn:microsoft.com/office/officeart/2005/8/layout/vList5"/>
    <dgm:cxn modelId="{F096B6ED-2CA8-42BE-AB8E-86BE2E336A8A}" type="presParOf" srcId="{7720EDC6-5ACE-44FE-A775-D81B2D6830D4}" destId="{ED1D228A-6947-4F85-A94F-2D8B9D5AB5A4}" srcOrd="2" destOrd="0" presId="urn:microsoft.com/office/officeart/2005/8/layout/vList5"/>
    <dgm:cxn modelId="{4F23BC29-27E5-4D90-97FF-D83E737BF6D1}" type="presParOf" srcId="{ED1D228A-6947-4F85-A94F-2D8B9D5AB5A4}" destId="{D0DEF98B-C543-4C72-BA8B-54561947E46F}" srcOrd="0" destOrd="0" presId="urn:microsoft.com/office/officeart/2005/8/layout/vList5"/>
    <dgm:cxn modelId="{061BAC57-AA7B-4B50-82A2-83430A18E21E}" type="presParOf" srcId="{ED1D228A-6947-4F85-A94F-2D8B9D5AB5A4}" destId="{378CE12F-6344-40CD-A3E3-DEB883B01507}" srcOrd="1" destOrd="0" presId="urn:microsoft.com/office/officeart/2005/8/layout/vList5"/>
    <dgm:cxn modelId="{4FFF7FAC-65E3-40C9-AF64-D086040394B6}" type="presParOf" srcId="{7720EDC6-5ACE-44FE-A775-D81B2D6830D4}" destId="{2CB600EF-83BD-45EB-816D-76A7D98AE8E9}" srcOrd="3" destOrd="0" presId="urn:microsoft.com/office/officeart/2005/8/layout/vList5"/>
    <dgm:cxn modelId="{37E32F24-1B96-40D6-BFDF-8B56A7B706E1}" type="presParOf" srcId="{7720EDC6-5ACE-44FE-A775-D81B2D6830D4}" destId="{AA74260D-2E61-43E1-BCFC-A2AEBF9DB3F4}" srcOrd="4" destOrd="0" presId="urn:microsoft.com/office/officeart/2005/8/layout/vList5"/>
    <dgm:cxn modelId="{F54BCA9B-C320-4D50-A2F5-4432224303D2}" type="presParOf" srcId="{AA74260D-2E61-43E1-BCFC-A2AEBF9DB3F4}" destId="{DA6AE99A-1B3A-43A2-8989-9205F8531161}" srcOrd="0" destOrd="0" presId="urn:microsoft.com/office/officeart/2005/8/layout/vList5"/>
    <dgm:cxn modelId="{06ED9E7C-6D80-420B-9D5A-33AE8C256487}" type="presParOf" srcId="{AA74260D-2E61-43E1-BCFC-A2AEBF9DB3F4}" destId="{0B7D1FA9-C6BE-4BCE-8215-02ECFF1550DA}" srcOrd="1" destOrd="0" presId="urn:microsoft.com/office/officeart/2005/8/layout/vList5"/>
    <dgm:cxn modelId="{4BD3CA2A-5513-45AF-8C60-A1DAABD8B0FA}" type="presParOf" srcId="{7720EDC6-5ACE-44FE-A775-D81B2D6830D4}" destId="{F764D2B1-756F-4F85-9743-3F2F4677B625}" srcOrd="5" destOrd="0" presId="urn:microsoft.com/office/officeart/2005/8/layout/vList5"/>
    <dgm:cxn modelId="{EEB8B292-041E-4FA7-BBB0-B9FEF5FBA7F8}" type="presParOf" srcId="{7720EDC6-5ACE-44FE-A775-D81B2D6830D4}" destId="{1B92A550-8478-4348-9025-E58F7D295293}" srcOrd="6" destOrd="0" presId="urn:microsoft.com/office/officeart/2005/8/layout/vList5"/>
    <dgm:cxn modelId="{14946320-635C-4371-8317-978194ABE2B9}" type="presParOf" srcId="{1B92A550-8478-4348-9025-E58F7D295293}" destId="{6FDF3B1A-D64A-4BEB-997A-899E16E0FA2A}" srcOrd="0" destOrd="0" presId="urn:microsoft.com/office/officeart/2005/8/layout/vList5"/>
    <dgm:cxn modelId="{B0FE2CB1-55E9-41BA-9481-02BF71871D00}" type="presParOf" srcId="{1B92A550-8478-4348-9025-E58F7D295293}" destId="{4083C54A-194D-406C-B1D7-151FD60A273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1E0A5A-7FED-4A21-9ED2-9D7E2BB201BD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pPr latinLnBrk="1"/>
          <a:endParaRPr lang="ko-KR" altLang="en-US"/>
        </a:p>
      </dgm:t>
    </dgm:pt>
    <dgm:pt modelId="{F519D1E3-F058-4AD5-B32C-3D98D75D6C34}">
      <dgm:prSet custT="1"/>
      <dgm:spPr/>
      <dgm:t>
        <a:bodyPr/>
        <a:lstStyle/>
        <a:p>
          <a:pPr algn="l" latinLnBrk="1"/>
          <a:r>
            <a:rPr lang="en-US" altLang="ko-KR" sz="1800" spc="-150" dirty="0"/>
            <a:t>1.  </a:t>
          </a:r>
          <a:r>
            <a:rPr lang="ko-KR" altLang="en-US" sz="1800" spc="-150" dirty="0"/>
            <a:t>작성방법</a:t>
          </a:r>
        </a:p>
      </dgm:t>
    </dgm:pt>
    <dgm:pt modelId="{AD9F5376-D689-431C-B15E-2D3AEB8DA209}" type="parTrans" cxnId="{61F8AE59-0608-4ED9-B085-06A173D08CD8}">
      <dgm:prSet/>
      <dgm:spPr/>
      <dgm:t>
        <a:bodyPr/>
        <a:lstStyle/>
        <a:p>
          <a:pPr latinLnBrk="1"/>
          <a:endParaRPr lang="ko-KR" altLang="en-US" sz="1800" spc="-150"/>
        </a:p>
      </dgm:t>
    </dgm:pt>
    <dgm:pt modelId="{143D255E-9032-44E0-B057-5C1D139072CA}" type="sibTrans" cxnId="{61F8AE59-0608-4ED9-B085-06A173D08CD8}">
      <dgm:prSet/>
      <dgm:spPr/>
      <dgm:t>
        <a:bodyPr/>
        <a:lstStyle/>
        <a:p>
          <a:pPr latinLnBrk="1"/>
          <a:endParaRPr lang="ko-KR" altLang="en-US" sz="1800" spc="-150"/>
        </a:p>
      </dgm:t>
    </dgm:pt>
    <dgm:pt modelId="{D602A612-3FD2-4B3A-9F7E-F880709CDA6B}">
      <dgm:prSet custT="1"/>
      <dgm:spPr/>
      <dgm:t>
        <a:bodyPr/>
        <a:lstStyle/>
        <a:p>
          <a:pPr algn="l" latinLnBrk="1"/>
          <a:r>
            <a:rPr lang="en-US" altLang="ko-KR" sz="1800" spc="-150" dirty="0"/>
            <a:t>2.  </a:t>
          </a:r>
          <a:r>
            <a:rPr lang="ko-KR" altLang="en-US" sz="1800" spc="-150" dirty="0"/>
            <a:t>작성분량</a:t>
          </a:r>
        </a:p>
      </dgm:t>
    </dgm:pt>
    <dgm:pt modelId="{3A288EF1-D4DE-4BC3-9275-684405017454}" type="parTrans" cxnId="{EDF48B05-138B-49E6-A158-CA98BBFDE9A6}">
      <dgm:prSet/>
      <dgm:spPr/>
      <dgm:t>
        <a:bodyPr/>
        <a:lstStyle/>
        <a:p>
          <a:pPr latinLnBrk="1"/>
          <a:endParaRPr lang="ko-KR" altLang="en-US" sz="1800" spc="-150"/>
        </a:p>
      </dgm:t>
    </dgm:pt>
    <dgm:pt modelId="{5A453EE7-2BDD-415C-9B53-9CCD4D2F04CA}" type="sibTrans" cxnId="{EDF48B05-138B-49E6-A158-CA98BBFDE9A6}">
      <dgm:prSet/>
      <dgm:spPr/>
      <dgm:t>
        <a:bodyPr/>
        <a:lstStyle/>
        <a:p>
          <a:pPr latinLnBrk="1"/>
          <a:endParaRPr lang="ko-KR" altLang="en-US" sz="1800" spc="-150"/>
        </a:p>
      </dgm:t>
    </dgm:pt>
    <dgm:pt modelId="{42927CCA-9D72-4DD8-B27A-105D3B787557}">
      <dgm:prSet custT="1"/>
      <dgm:spPr/>
      <dgm:t>
        <a:bodyPr/>
        <a:lstStyle/>
        <a:p>
          <a:pPr algn="l" latinLnBrk="1"/>
          <a:r>
            <a:rPr lang="en-US" altLang="ko-KR" sz="1800" spc="-150" dirty="0"/>
            <a:t>3.  </a:t>
          </a:r>
          <a:r>
            <a:rPr lang="ko-KR" altLang="en-US" sz="1800" spc="-150" dirty="0"/>
            <a:t>작성 시 주의사항</a:t>
          </a:r>
        </a:p>
      </dgm:t>
    </dgm:pt>
    <dgm:pt modelId="{B7DED9C3-B133-4E6C-83EF-FE65A6D32C7B}" type="parTrans" cxnId="{0C3F6FEE-9A6A-4D1E-BC2B-9A0B34D8AACD}">
      <dgm:prSet/>
      <dgm:spPr/>
      <dgm:t>
        <a:bodyPr/>
        <a:lstStyle/>
        <a:p>
          <a:pPr latinLnBrk="1"/>
          <a:endParaRPr lang="ko-KR" altLang="en-US" sz="1800" spc="-150"/>
        </a:p>
      </dgm:t>
    </dgm:pt>
    <dgm:pt modelId="{2FD9189C-F38B-4185-9DC7-F4516FB116A6}" type="sibTrans" cxnId="{0C3F6FEE-9A6A-4D1E-BC2B-9A0B34D8AACD}">
      <dgm:prSet/>
      <dgm:spPr/>
      <dgm:t>
        <a:bodyPr/>
        <a:lstStyle/>
        <a:p>
          <a:pPr latinLnBrk="1"/>
          <a:endParaRPr lang="ko-KR" altLang="en-US" sz="1800" spc="-150"/>
        </a:p>
      </dgm:t>
    </dgm:pt>
    <dgm:pt modelId="{02451C48-2849-47A8-9134-BA2791C9B65A}">
      <dgm:prSet custT="1"/>
      <dgm:spPr/>
      <dgm:t>
        <a:bodyPr/>
        <a:lstStyle/>
        <a:p>
          <a:pPr latinLnBrk="1"/>
          <a:r>
            <a:rPr lang="ko-KR" altLang="en-US" sz="1800" b="1" spc="-150" dirty="0"/>
            <a:t>작성방법 및 양식을 활용하여 자유롭게 작성</a:t>
          </a:r>
        </a:p>
      </dgm:t>
    </dgm:pt>
    <dgm:pt modelId="{23857472-62EC-4576-9D13-700580C315F3}" type="parTrans" cxnId="{4CD03413-1510-4E5B-AC08-B782679F1FAB}">
      <dgm:prSet/>
      <dgm:spPr/>
      <dgm:t>
        <a:bodyPr/>
        <a:lstStyle/>
        <a:p>
          <a:pPr latinLnBrk="1"/>
          <a:endParaRPr lang="ko-KR" altLang="en-US" sz="1800" spc="-150"/>
        </a:p>
      </dgm:t>
    </dgm:pt>
    <dgm:pt modelId="{FD26FAAF-CB01-4BFC-A323-A9CE48287E82}" type="sibTrans" cxnId="{4CD03413-1510-4E5B-AC08-B782679F1FAB}">
      <dgm:prSet/>
      <dgm:spPr/>
      <dgm:t>
        <a:bodyPr/>
        <a:lstStyle/>
        <a:p>
          <a:pPr latinLnBrk="1"/>
          <a:endParaRPr lang="ko-KR" altLang="en-US" sz="1800" spc="-150"/>
        </a:p>
      </dgm:t>
    </dgm:pt>
    <dgm:pt modelId="{517D7A4D-5FFE-4B51-ADAC-7548BAD3F912}">
      <dgm:prSet custT="1"/>
      <dgm:spPr/>
      <dgm:t>
        <a:bodyPr/>
        <a:lstStyle/>
        <a:p>
          <a:pPr latinLnBrk="1"/>
          <a:r>
            <a:rPr lang="ko-KR" altLang="en-US" sz="1800" b="1" spc="-150" dirty="0"/>
            <a:t>인적사항</a:t>
          </a:r>
          <a:r>
            <a:rPr lang="en-US" altLang="ko-KR" sz="1800" b="1" spc="-150" dirty="0"/>
            <a:t>,  </a:t>
          </a:r>
          <a:r>
            <a:rPr lang="ko-KR" altLang="en-US" sz="1800" b="1" spc="-150" dirty="0"/>
            <a:t>교과과정</a:t>
          </a:r>
          <a:r>
            <a:rPr lang="en-US" altLang="ko-KR" sz="1800" b="1" spc="-150" dirty="0"/>
            <a:t>,  </a:t>
          </a:r>
          <a:r>
            <a:rPr lang="ko-KR" altLang="en-US" sz="1800" b="1" spc="-150" dirty="0"/>
            <a:t>비교과과정</a:t>
          </a:r>
          <a:r>
            <a:rPr lang="en-US" altLang="ko-KR" sz="1800" b="1" spc="-150" dirty="0"/>
            <a:t>,  </a:t>
          </a:r>
          <a:r>
            <a:rPr lang="ko-KR" altLang="en-US" sz="1800" b="1" spc="-150" dirty="0"/>
            <a:t>자격증 및 수상        미래모습의 순서대로 자유롭게 작성</a:t>
          </a:r>
          <a:endParaRPr lang="ko-KR" altLang="en-US" sz="1800" spc="-150" dirty="0"/>
        </a:p>
      </dgm:t>
    </dgm:pt>
    <dgm:pt modelId="{44685FD4-ADEE-4974-BFD7-7A75A63B766D}" type="parTrans" cxnId="{30301D5C-2DE5-407B-AB60-59C519E5A05E}">
      <dgm:prSet/>
      <dgm:spPr/>
      <dgm:t>
        <a:bodyPr/>
        <a:lstStyle/>
        <a:p>
          <a:pPr latinLnBrk="1"/>
          <a:endParaRPr lang="ko-KR" altLang="en-US" sz="1800" spc="-150"/>
        </a:p>
      </dgm:t>
    </dgm:pt>
    <dgm:pt modelId="{E8DF360B-80A6-4F1D-B2FE-78987E71A30D}" type="sibTrans" cxnId="{30301D5C-2DE5-407B-AB60-59C519E5A05E}">
      <dgm:prSet/>
      <dgm:spPr/>
      <dgm:t>
        <a:bodyPr/>
        <a:lstStyle/>
        <a:p>
          <a:pPr latinLnBrk="1"/>
          <a:endParaRPr lang="ko-KR" altLang="en-US" sz="1800" spc="-150"/>
        </a:p>
      </dgm:t>
    </dgm:pt>
    <dgm:pt modelId="{BB385F36-8B23-4C28-BCF3-2C5EC039E07E}">
      <dgm:prSet custT="1"/>
      <dgm:spPr/>
      <dgm:t>
        <a:bodyPr/>
        <a:lstStyle/>
        <a:p>
          <a:pPr latinLnBrk="1"/>
          <a:r>
            <a:rPr lang="ko-KR" altLang="en-US" sz="1800" b="1" spc="-150" dirty="0"/>
            <a:t>인터넷 상의 자료 활용 불허</a:t>
          </a:r>
          <a:endParaRPr lang="ko-KR" altLang="en-US" sz="1800" spc="-150" dirty="0"/>
        </a:p>
      </dgm:t>
    </dgm:pt>
    <dgm:pt modelId="{779D4958-4B4E-4A1E-91A6-3A04CC32E585}" type="parTrans" cxnId="{6C3CCBD1-7C5F-46C1-943A-E9582FEE701C}">
      <dgm:prSet/>
      <dgm:spPr/>
      <dgm:t>
        <a:bodyPr/>
        <a:lstStyle/>
        <a:p>
          <a:pPr latinLnBrk="1"/>
          <a:endParaRPr lang="ko-KR" altLang="en-US"/>
        </a:p>
      </dgm:t>
    </dgm:pt>
    <dgm:pt modelId="{B9C59212-1676-467C-B93A-DADAF6010E7B}" type="sibTrans" cxnId="{6C3CCBD1-7C5F-46C1-943A-E9582FEE701C}">
      <dgm:prSet/>
      <dgm:spPr/>
      <dgm:t>
        <a:bodyPr/>
        <a:lstStyle/>
        <a:p>
          <a:pPr latinLnBrk="1"/>
          <a:endParaRPr lang="ko-KR" altLang="en-US"/>
        </a:p>
      </dgm:t>
    </dgm:pt>
    <dgm:pt modelId="{8BFC452E-522F-445D-9C67-79F83F956B2D}">
      <dgm:prSet custT="1"/>
      <dgm:spPr/>
      <dgm:t>
        <a:bodyPr/>
        <a:lstStyle/>
        <a:p>
          <a:pPr algn="l" latinLnBrk="1"/>
          <a:r>
            <a:rPr lang="en-US" altLang="ko-KR" sz="1800" spc="-150" dirty="0"/>
            <a:t>4.  </a:t>
          </a:r>
          <a:r>
            <a:rPr lang="ko-KR" altLang="en-US" sz="1800" spc="-150" dirty="0"/>
            <a:t>제출방식</a:t>
          </a:r>
        </a:p>
      </dgm:t>
    </dgm:pt>
    <dgm:pt modelId="{352E6550-D474-45FD-95E1-497E87B16963}" type="parTrans" cxnId="{6C79D91F-7B2A-479D-AF77-A4727572EB07}">
      <dgm:prSet/>
      <dgm:spPr/>
      <dgm:t>
        <a:bodyPr/>
        <a:lstStyle/>
        <a:p>
          <a:pPr latinLnBrk="1"/>
          <a:endParaRPr lang="ko-KR" altLang="en-US"/>
        </a:p>
      </dgm:t>
    </dgm:pt>
    <dgm:pt modelId="{558CB46B-41F0-4597-B211-CA10EF73F973}" type="sibTrans" cxnId="{6C79D91F-7B2A-479D-AF77-A4727572EB07}">
      <dgm:prSet/>
      <dgm:spPr/>
      <dgm:t>
        <a:bodyPr/>
        <a:lstStyle/>
        <a:p>
          <a:pPr latinLnBrk="1"/>
          <a:endParaRPr lang="ko-KR" altLang="en-US"/>
        </a:p>
      </dgm:t>
    </dgm:pt>
    <dgm:pt modelId="{0F3FCB33-171A-443D-AC40-045EA1DE98F1}">
      <dgm:prSet custT="1"/>
      <dgm:spPr/>
      <dgm:t>
        <a:bodyPr/>
        <a:lstStyle/>
        <a:p>
          <a:pPr latinLnBrk="1"/>
          <a:r>
            <a:rPr lang="en-US" altLang="ko-KR" sz="1800" b="1" spc="-150" dirty="0"/>
            <a:t>PDF</a:t>
          </a:r>
          <a:r>
            <a:rPr lang="ko-KR" altLang="en-US" sz="1800" b="1" spc="-150" dirty="0"/>
            <a:t>파일로 제출</a:t>
          </a:r>
          <a:r>
            <a:rPr lang="en-US" altLang="ko-KR" sz="1800" b="1" spc="-150" dirty="0"/>
            <a:t>(</a:t>
          </a:r>
          <a:r>
            <a:rPr lang="ko-KR" altLang="en-US" sz="1800" b="1" spc="-150" dirty="0" err="1"/>
            <a:t>제출처</a:t>
          </a:r>
          <a:r>
            <a:rPr lang="ko-KR" altLang="en-US" sz="1800" b="1" spc="-150" dirty="0"/>
            <a:t> </a:t>
          </a:r>
          <a:r>
            <a:rPr lang="en-US" altLang="ko-KR" sz="1800" b="1" spc="-150" dirty="0"/>
            <a:t>: </a:t>
          </a:r>
          <a:r>
            <a:rPr lang="en-US" altLang="ko-KR" sz="1800" b="0" spc="-150" dirty="0"/>
            <a:t>j ys9551@dankook.ac.kr</a:t>
          </a:r>
          <a:r>
            <a:rPr lang="en-US" altLang="ko-KR" sz="1800" b="1" spc="-150" dirty="0"/>
            <a:t>)</a:t>
          </a:r>
          <a:r>
            <a:rPr lang="ko-KR" altLang="en-US" sz="1800" b="1" spc="-150" dirty="0"/>
            <a:t> </a:t>
          </a:r>
          <a:endParaRPr lang="ko-KR" altLang="en-US" sz="1800" spc="-150" dirty="0"/>
        </a:p>
      </dgm:t>
    </dgm:pt>
    <dgm:pt modelId="{59E5F87B-4D8C-4688-A71A-ABF9D30A8477}" type="parTrans" cxnId="{CDF6F531-D2F3-4A8A-96BD-7A1BE4962149}">
      <dgm:prSet/>
      <dgm:spPr/>
      <dgm:t>
        <a:bodyPr/>
        <a:lstStyle/>
        <a:p>
          <a:pPr latinLnBrk="1"/>
          <a:endParaRPr lang="ko-KR" altLang="en-US"/>
        </a:p>
      </dgm:t>
    </dgm:pt>
    <dgm:pt modelId="{5F5809C9-20DE-4C3B-98E5-0C8259054EA3}" type="sibTrans" cxnId="{CDF6F531-D2F3-4A8A-96BD-7A1BE4962149}">
      <dgm:prSet/>
      <dgm:spPr/>
      <dgm:t>
        <a:bodyPr/>
        <a:lstStyle/>
        <a:p>
          <a:pPr latinLnBrk="1"/>
          <a:endParaRPr lang="ko-KR" altLang="en-US"/>
        </a:p>
      </dgm:t>
    </dgm:pt>
    <dgm:pt modelId="{7720EDC6-5ACE-44FE-A775-D81B2D6830D4}" type="pres">
      <dgm:prSet presAssocID="{B41E0A5A-7FED-4A21-9ED2-9D7E2BB201BD}" presName="Name0" presStyleCnt="0">
        <dgm:presLayoutVars>
          <dgm:dir/>
          <dgm:animLvl val="lvl"/>
          <dgm:resizeHandles val="exact"/>
        </dgm:presLayoutVars>
      </dgm:prSet>
      <dgm:spPr/>
    </dgm:pt>
    <dgm:pt modelId="{6EE6DBB0-C270-4DC5-BBA2-F18BC2D4BD9D}" type="pres">
      <dgm:prSet presAssocID="{F519D1E3-F058-4AD5-B32C-3D98D75D6C34}" presName="linNode" presStyleCnt="0"/>
      <dgm:spPr/>
    </dgm:pt>
    <dgm:pt modelId="{0F57C4D9-1C76-490D-AFA9-4B575BDD2E64}" type="pres">
      <dgm:prSet presAssocID="{F519D1E3-F058-4AD5-B32C-3D98D75D6C34}" presName="parentText" presStyleLbl="node1" presStyleIdx="0" presStyleCnt="4" custScaleX="123740" custLinFactNeighborY="2352">
        <dgm:presLayoutVars>
          <dgm:chMax val="1"/>
          <dgm:bulletEnabled val="1"/>
        </dgm:presLayoutVars>
      </dgm:prSet>
      <dgm:spPr/>
    </dgm:pt>
    <dgm:pt modelId="{0F885CC5-3C6E-463A-9976-F206FE598A0E}" type="pres">
      <dgm:prSet presAssocID="{F519D1E3-F058-4AD5-B32C-3D98D75D6C34}" presName="descendantText" presStyleLbl="alignAccFollowNode1" presStyleIdx="0" presStyleCnt="4" custScaleX="150469">
        <dgm:presLayoutVars>
          <dgm:bulletEnabled val="1"/>
        </dgm:presLayoutVars>
      </dgm:prSet>
      <dgm:spPr/>
    </dgm:pt>
    <dgm:pt modelId="{5734B64F-FA51-4FBD-B957-77E9902F4B7C}" type="pres">
      <dgm:prSet presAssocID="{143D255E-9032-44E0-B057-5C1D139072CA}" presName="sp" presStyleCnt="0"/>
      <dgm:spPr/>
    </dgm:pt>
    <dgm:pt modelId="{ED1D228A-6947-4F85-A94F-2D8B9D5AB5A4}" type="pres">
      <dgm:prSet presAssocID="{D602A612-3FD2-4B3A-9F7E-F880709CDA6B}" presName="linNode" presStyleCnt="0"/>
      <dgm:spPr/>
    </dgm:pt>
    <dgm:pt modelId="{D0DEF98B-C543-4C72-BA8B-54561947E46F}" type="pres">
      <dgm:prSet presAssocID="{D602A612-3FD2-4B3A-9F7E-F880709CDA6B}" presName="parentText" presStyleLbl="node1" presStyleIdx="1" presStyleCnt="4" custScaleX="125879" custLinFactNeighborX="336" custLinFactNeighborY="2661">
        <dgm:presLayoutVars>
          <dgm:chMax val="1"/>
          <dgm:bulletEnabled val="1"/>
        </dgm:presLayoutVars>
      </dgm:prSet>
      <dgm:spPr/>
    </dgm:pt>
    <dgm:pt modelId="{378CE12F-6344-40CD-A3E3-DEB883B01507}" type="pres">
      <dgm:prSet presAssocID="{D602A612-3FD2-4B3A-9F7E-F880709CDA6B}" presName="descendantText" presStyleLbl="alignAccFollowNode1" presStyleIdx="1" presStyleCnt="4" custScaleX="155009">
        <dgm:presLayoutVars>
          <dgm:bulletEnabled val="1"/>
        </dgm:presLayoutVars>
      </dgm:prSet>
      <dgm:spPr/>
    </dgm:pt>
    <dgm:pt modelId="{2CB600EF-83BD-45EB-816D-76A7D98AE8E9}" type="pres">
      <dgm:prSet presAssocID="{5A453EE7-2BDD-415C-9B53-9CCD4D2F04CA}" presName="sp" presStyleCnt="0"/>
      <dgm:spPr/>
    </dgm:pt>
    <dgm:pt modelId="{AA74260D-2E61-43E1-BCFC-A2AEBF9DB3F4}" type="pres">
      <dgm:prSet presAssocID="{42927CCA-9D72-4DD8-B27A-105D3B787557}" presName="linNode" presStyleCnt="0"/>
      <dgm:spPr/>
    </dgm:pt>
    <dgm:pt modelId="{DA6AE99A-1B3A-43A2-8989-9205F8531161}" type="pres">
      <dgm:prSet presAssocID="{42927CCA-9D72-4DD8-B27A-105D3B787557}" presName="parentText" presStyleLbl="node1" presStyleIdx="2" presStyleCnt="4" custScaleX="132026" custLinFactNeighborX="432" custLinFactNeighborY="316">
        <dgm:presLayoutVars>
          <dgm:chMax val="1"/>
          <dgm:bulletEnabled val="1"/>
        </dgm:presLayoutVars>
      </dgm:prSet>
      <dgm:spPr/>
    </dgm:pt>
    <dgm:pt modelId="{0B7D1FA9-C6BE-4BCE-8215-02ECFF1550DA}" type="pres">
      <dgm:prSet presAssocID="{42927CCA-9D72-4DD8-B27A-105D3B787557}" presName="descendantText" presStyleLbl="alignAccFollowNode1" presStyleIdx="2" presStyleCnt="4" custScaleX="157512">
        <dgm:presLayoutVars>
          <dgm:bulletEnabled val="1"/>
        </dgm:presLayoutVars>
      </dgm:prSet>
      <dgm:spPr/>
    </dgm:pt>
    <dgm:pt modelId="{F764D2B1-756F-4F85-9743-3F2F4677B625}" type="pres">
      <dgm:prSet presAssocID="{2FD9189C-F38B-4185-9DC7-F4516FB116A6}" presName="sp" presStyleCnt="0"/>
      <dgm:spPr/>
    </dgm:pt>
    <dgm:pt modelId="{1B92A550-8478-4348-9025-E58F7D295293}" type="pres">
      <dgm:prSet presAssocID="{8BFC452E-522F-445D-9C67-79F83F956B2D}" presName="linNode" presStyleCnt="0"/>
      <dgm:spPr/>
    </dgm:pt>
    <dgm:pt modelId="{6FDF3B1A-D64A-4BEB-997A-899E16E0FA2A}" type="pres">
      <dgm:prSet presAssocID="{8BFC452E-522F-445D-9C67-79F83F956B2D}" presName="parentText" presStyleLbl="node1" presStyleIdx="3" presStyleCnt="4" custScaleX="88437" custLinFactNeighborX="448">
        <dgm:presLayoutVars>
          <dgm:chMax val="1"/>
          <dgm:bulletEnabled val="1"/>
        </dgm:presLayoutVars>
      </dgm:prSet>
      <dgm:spPr/>
    </dgm:pt>
    <dgm:pt modelId="{4083C54A-194D-406C-B1D7-151FD60A2732}" type="pres">
      <dgm:prSet presAssocID="{8BFC452E-522F-445D-9C67-79F83F956B2D}" presName="descendantText" presStyleLbl="alignAccFollowNode1" presStyleIdx="3" presStyleCnt="4" custScaleX="104418" custLinFactNeighborX="1755" custLinFactNeighborY="3663">
        <dgm:presLayoutVars>
          <dgm:bulletEnabled val="1"/>
        </dgm:presLayoutVars>
      </dgm:prSet>
      <dgm:spPr/>
    </dgm:pt>
  </dgm:ptLst>
  <dgm:cxnLst>
    <dgm:cxn modelId="{EDF48B05-138B-49E6-A158-CA98BBFDE9A6}" srcId="{B41E0A5A-7FED-4A21-9ED2-9D7E2BB201BD}" destId="{D602A612-3FD2-4B3A-9F7E-F880709CDA6B}" srcOrd="1" destOrd="0" parTransId="{3A288EF1-D4DE-4BC3-9275-684405017454}" sibTransId="{5A453EE7-2BDD-415C-9B53-9CCD4D2F04CA}"/>
    <dgm:cxn modelId="{4CD03413-1510-4E5B-AC08-B782679F1FAB}" srcId="{F519D1E3-F058-4AD5-B32C-3D98D75D6C34}" destId="{02451C48-2849-47A8-9134-BA2791C9B65A}" srcOrd="0" destOrd="0" parTransId="{23857472-62EC-4576-9D13-700580C315F3}" sibTransId="{FD26FAAF-CB01-4BFC-A323-A9CE48287E82}"/>
    <dgm:cxn modelId="{6C79D91F-7B2A-479D-AF77-A4727572EB07}" srcId="{B41E0A5A-7FED-4A21-9ED2-9D7E2BB201BD}" destId="{8BFC452E-522F-445D-9C67-79F83F956B2D}" srcOrd="3" destOrd="0" parTransId="{352E6550-D474-45FD-95E1-497E87B16963}" sibTransId="{558CB46B-41F0-4597-B211-CA10EF73F973}"/>
    <dgm:cxn modelId="{05C1E922-B31B-467C-A6F3-276476C38DE0}" type="presOf" srcId="{F519D1E3-F058-4AD5-B32C-3D98D75D6C34}" destId="{0F57C4D9-1C76-490D-AFA9-4B575BDD2E64}" srcOrd="0" destOrd="0" presId="urn:microsoft.com/office/officeart/2005/8/layout/vList5"/>
    <dgm:cxn modelId="{CDF6F531-D2F3-4A8A-96BD-7A1BE4962149}" srcId="{8BFC452E-522F-445D-9C67-79F83F956B2D}" destId="{0F3FCB33-171A-443D-AC40-045EA1DE98F1}" srcOrd="0" destOrd="0" parTransId="{59E5F87B-4D8C-4688-A71A-ABF9D30A8477}" sibTransId="{5F5809C9-20DE-4C3B-98E5-0C8259054EA3}"/>
    <dgm:cxn modelId="{C0817532-A084-462E-A76C-6AFEFD931BD3}" type="presOf" srcId="{B41E0A5A-7FED-4A21-9ED2-9D7E2BB201BD}" destId="{7720EDC6-5ACE-44FE-A775-D81B2D6830D4}" srcOrd="0" destOrd="0" presId="urn:microsoft.com/office/officeart/2005/8/layout/vList5"/>
    <dgm:cxn modelId="{E0972B39-5F64-44A4-BEDC-4168506D98F5}" type="presOf" srcId="{517D7A4D-5FFE-4B51-ADAC-7548BAD3F912}" destId="{378CE12F-6344-40CD-A3E3-DEB883B01507}" srcOrd="0" destOrd="0" presId="urn:microsoft.com/office/officeart/2005/8/layout/vList5"/>
    <dgm:cxn modelId="{30301D5C-2DE5-407B-AB60-59C519E5A05E}" srcId="{D602A612-3FD2-4B3A-9F7E-F880709CDA6B}" destId="{517D7A4D-5FFE-4B51-ADAC-7548BAD3F912}" srcOrd="0" destOrd="0" parTransId="{44685FD4-ADEE-4974-BFD7-7A75A63B766D}" sibTransId="{E8DF360B-80A6-4F1D-B2FE-78987E71A30D}"/>
    <dgm:cxn modelId="{8D331341-B350-4651-BF86-BF478D6032DC}" type="presOf" srcId="{BB385F36-8B23-4C28-BCF3-2C5EC039E07E}" destId="{0B7D1FA9-C6BE-4BCE-8215-02ECFF1550DA}" srcOrd="0" destOrd="0" presId="urn:microsoft.com/office/officeart/2005/8/layout/vList5"/>
    <dgm:cxn modelId="{39D2FA4B-A14C-49D6-99B2-528EBB395108}" type="presOf" srcId="{0F3FCB33-171A-443D-AC40-045EA1DE98F1}" destId="{4083C54A-194D-406C-B1D7-151FD60A2732}" srcOrd="0" destOrd="0" presId="urn:microsoft.com/office/officeart/2005/8/layout/vList5"/>
    <dgm:cxn modelId="{61F8AE59-0608-4ED9-B085-06A173D08CD8}" srcId="{B41E0A5A-7FED-4A21-9ED2-9D7E2BB201BD}" destId="{F519D1E3-F058-4AD5-B32C-3D98D75D6C34}" srcOrd="0" destOrd="0" parTransId="{AD9F5376-D689-431C-B15E-2D3AEB8DA209}" sibTransId="{143D255E-9032-44E0-B057-5C1D139072CA}"/>
    <dgm:cxn modelId="{B3640090-C141-4D71-BD8C-492C074F6BF4}" type="presOf" srcId="{8BFC452E-522F-445D-9C67-79F83F956B2D}" destId="{6FDF3B1A-D64A-4BEB-997A-899E16E0FA2A}" srcOrd="0" destOrd="0" presId="urn:microsoft.com/office/officeart/2005/8/layout/vList5"/>
    <dgm:cxn modelId="{857924C6-F8AB-4C25-B74F-7FBB76BD2FDA}" type="presOf" srcId="{42927CCA-9D72-4DD8-B27A-105D3B787557}" destId="{DA6AE99A-1B3A-43A2-8989-9205F8531161}" srcOrd="0" destOrd="0" presId="urn:microsoft.com/office/officeart/2005/8/layout/vList5"/>
    <dgm:cxn modelId="{D41ECBCB-FA67-461A-B142-DD5F5568BBF3}" type="presOf" srcId="{02451C48-2849-47A8-9134-BA2791C9B65A}" destId="{0F885CC5-3C6E-463A-9976-F206FE598A0E}" srcOrd="0" destOrd="0" presId="urn:microsoft.com/office/officeart/2005/8/layout/vList5"/>
    <dgm:cxn modelId="{6C3CCBD1-7C5F-46C1-943A-E9582FEE701C}" srcId="{42927CCA-9D72-4DD8-B27A-105D3B787557}" destId="{BB385F36-8B23-4C28-BCF3-2C5EC039E07E}" srcOrd="0" destOrd="0" parTransId="{779D4958-4B4E-4A1E-91A6-3A04CC32E585}" sibTransId="{B9C59212-1676-467C-B93A-DADAF6010E7B}"/>
    <dgm:cxn modelId="{0C3F6FEE-9A6A-4D1E-BC2B-9A0B34D8AACD}" srcId="{B41E0A5A-7FED-4A21-9ED2-9D7E2BB201BD}" destId="{42927CCA-9D72-4DD8-B27A-105D3B787557}" srcOrd="2" destOrd="0" parTransId="{B7DED9C3-B133-4E6C-83EF-FE65A6D32C7B}" sibTransId="{2FD9189C-F38B-4185-9DC7-F4516FB116A6}"/>
    <dgm:cxn modelId="{04472CF3-B910-4667-B5CB-12D621ABEFBA}" type="presOf" srcId="{D602A612-3FD2-4B3A-9F7E-F880709CDA6B}" destId="{D0DEF98B-C543-4C72-BA8B-54561947E46F}" srcOrd="0" destOrd="0" presId="urn:microsoft.com/office/officeart/2005/8/layout/vList5"/>
    <dgm:cxn modelId="{9AD4AFF6-C27A-4B66-862C-50526B3EE7D0}" type="presParOf" srcId="{7720EDC6-5ACE-44FE-A775-D81B2D6830D4}" destId="{6EE6DBB0-C270-4DC5-BBA2-F18BC2D4BD9D}" srcOrd="0" destOrd="0" presId="urn:microsoft.com/office/officeart/2005/8/layout/vList5"/>
    <dgm:cxn modelId="{DE4B2186-FC32-40B2-8B67-E9B759F2C30E}" type="presParOf" srcId="{6EE6DBB0-C270-4DC5-BBA2-F18BC2D4BD9D}" destId="{0F57C4D9-1C76-490D-AFA9-4B575BDD2E64}" srcOrd="0" destOrd="0" presId="urn:microsoft.com/office/officeart/2005/8/layout/vList5"/>
    <dgm:cxn modelId="{11B9430B-8273-4338-90B0-5E4D8ECE5CE1}" type="presParOf" srcId="{6EE6DBB0-C270-4DC5-BBA2-F18BC2D4BD9D}" destId="{0F885CC5-3C6E-463A-9976-F206FE598A0E}" srcOrd="1" destOrd="0" presId="urn:microsoft.com/office/officeart/2005/8/layout/vList5"/>
    <dgm:cxn modelId="{F6FA8807-BBD2-4073-B727-B51C3CD8B337}" type="presParOf" srcId="{7720EDC6-5ACE-44FE-A775-D81B2D6830D4}" destId="{5734B64F-FA51-4FBD-B957-77E9902F4B7C}" srcOrd="1" destOrd="0" presId="urn:microsoft.com/office/officeart/2005/8/layout/vList5"/>
    <dgm:cxn modelId="{F096B6ED-2CA8-42BE-AB8E-86BE2E336A8A}" type="presParOf" srcId="{7720EDC6-5ACE-44FE-A775-D81B2D6830D4}" destId="{ED1D228A-6947-4F85-A94F-2D8B9D5AB5A4}" srcOrd="2" destOrd="0" presId="urn:microsoft.com/office/officeart/2005/8/layout/vList5"/>
    <dgm:cxn modelId="{4F23BC29-27E5-4D90-97FF-D83E737BF6D1}" type="presParOf" srcId="{ED1D228A-6947-4F85-A94F-2D8B9D5AB5A4}" destId="{D0DEF98B-C543-4C72-BA8B-54561947E46F}" srcOrd="0" destOrd="0" presId="urn:microsoft.com/office/officeart/2005/8/layout/vList5"/>
    <dgm:cxn modelId="{061BAC57-AA7B-4B50-82A2-83430A18E21E}" type="presParOf" srcId="{ED1D228A-6947-4F85-A94F-2D8B9D5AB5A4}" destId="{378CE12F-6344-40CD-A3E3-DEB883B01507}" srcOrd="1" destOrd="0" presId="urn:microsoft.com/office/officeart/2005/8/layout/vList5"/>
    <dgm:cxn modelId="{4FFF7FAC-65E3-40C9-AF64-D086040394B6}" type="presParOf" srcId="{7720EDC6-5ACE-44FE-A775-D81B2D6830D4}" destId="{2CB600EF-83BD-45EB-816D-76A7D98AE8E9}" srcOrd="3" destOrd="0" presId="urn:microsoft.com/office/officeart/2005/8/layout/vList5"/>
    <dgm:cxn modelId="{37E32F24-1B96-40D6-BFDF-8B56A7B706E1}" type="presParOf" srcId="{7720EDC6-5ACE-44FE-A775-D81B2D6830D4}" destId="{AA74260D-2E61-43E1-BCFC-A2AEBF9DB3F4}" srcOrd="4" destOrd="0" presId="urn:microsoft.com/office/officeart/2005/8/layout/vList5"/>
    <dgm:cxn modelId="{F54BCA9B-C320-4D50-A2F5-4432224303D2}" type="presParOf" srcId="{AA74260D-2E61-43E1-BCFC-A2AEBF9DB3F4}" destId="{DA6AE99A-1B3A-43A2-8989-9205F8531161}" srcOrd="0" destOrd="0" presId="urn:microsoft.com/office/officeart/2005/8/layout/vList5"/>
    <dgm:cxn modelId="{06ED9E7C-6D80-420B-9D5A-33AE8C256487}" type="presParOf" srcId="{AA74260D-2E61-43E1-BCFC-A2AEBF9DB3F4}" destId="{0B7D1FA9-C6BE-4BCE-8215-02ECFF1550DA}" srcOrd="1" destOrd="0" presId="urn:microsoft.com/office/officeart/2005/8/layout/vList5"/>
    <dgm:cxn modelId="{4BD3CA2A-5513-45AF-8C60-A1DAABD8B0FA}" type="presParOf" srcId="{7720EDC6-5ACE-44FE-A775-D81B2D6830D4}" destId="{F764D2B1-756F-4F85-9743-3F2F4677B625}" srcOrd="5" destOrd="0" presId="urn:microsoft.com/office/officeart/2005/8/layout/vList5"/>
    <dgm:cxn modelId="{EEB8B292-041E-4FA7-BBB0-B9FEF5FBA7F8}" type="presParOf" srcId="{7720EDC6-5ACE-44FE-A775-D81B2D6830D4}" destId="{1B92A550-8478-4348-9025-E58F7D295293}" srcOrd="6" destOrd="0" presId="urn:microsoft.com/office/officeart/2005/8/layout/vList5"/>
    <dgm:cxn modelId="{14946320-635C-4371-8317-978194ABE2B9}" type="presParOf" srcId="{1B92A550-8478-4348-9025-E58F7D295293}" destId="{6FDF3B1A-D64A-4BEB-997A-899E16E0FA2A}" srcOrd="0" destOrd="0" presId="urn:microsoft.com/office/officeart/2005/8/layout/vList5"/>
    <dgm:cxn modelId="{B0FE2CB1-55E9-41BA-9481-02BF71871D00}" type="presParOf" srcId="{1B92A550-8478-4348-9025-E58F7D295293}" destId="{4083C54A-194D-406C-B1D7-151FD60A273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85CC5-3C6E-463A-9976-F206FE598A0E}">
      <dsp:nvSpPr>
        <dsp:cNvPr id="0" name=""/>
        <dsp:cNvSpPr/>
      </dsp:nvSpPr>
      <dsp:spPr>
        <a:xfrm rot="5400000">
          <a:off x="4870430" y="-2294315"/>
          <a:ext cx="640101" cy="5392085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800" kern="1200" spc="-150" dirty="0"/>
            <a:t>심리</a:t>
          </a:r>
          <a:r>
            <a:rPr lang="en-US" altLang="ko-KR" sz="1800" kern="1200" spc="-150" dirty="0"/>
            <a:t>, </a:t>
          </a:r>
          <a:r>
            <a:rPr lang="ko-KR" altLang="en-US" sz="1800" kern="1200" spc="-150" dirty="0"/>
            <a:t>적성 분석</a:t>
          </a:r>
          <a:r>
            <a:rPr lang="en-US" altLang="ko-KR" sz="1800" kern="1200" spc="-150" dirty="0"/>
            <a:t>, </a:t>
          </a:r>
          <a:r>
            <a:rPr lang="ko-KR" altLang="en-US" sz="1800" kern="1200" spc="-150" dirty="0"/>
            <a:t>역량 분석 등</a:t>
          </a:r>
          <a:endParaRPr lang="ko-KR" altLang="en-US" sz="1800" b="1" kern="1200" spc="-150" dirty="0"/>
        </a:p>
      </dsp:txBody>
      <dsp:txXfrm rot="-5400000">
        <a:off x="2494439" y="112923"/>
        <a:ext cx="5360838" cy="577607"/>
      </dsp:txXfrm>
    </dsp:sp>
    <dsp:sp modelId="{0F57C4D9-1C76-490D-AFA9-4B575BDD2E64}">
      <dsp:nvSpPr>
        <dsp:cNvPr id="0" name=""/>
        <dsp:cNvSpPr/>
      </dsp:nvSpPr>
      <dsp:spPr>
        <a:xfrm>
          <a:off x="175" y="1663"/>
          <a:ext cx="2494263" cy="80012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kern="1200" spc="-150" dirty="0"/>
            <a:t>1. </a:t>
          </a:r>
          <a:r>
            <a:rPr lang="ko-KR" altLang="en-US" sz="1800" kern="1200" spc="-150" dirty="0"/>
            <a:t>자기분석자료</a:t>
          </a:r>
          <a:r>
            <a:rPr lang="en-US" altLang="ko-KR" sz="1800" kern="1200" spc="-150" dirty="0"/>
            <a:t>:</a:t>
          </a:r>
          <a:endParaRPr lang="ko-KR" altLang="en-US" sz="1800" kern="1200" spc="-150" dirty="0"/>
        </a:p>
      </dsp:txBody>
      <dsp:txXfrm>
        <a:off x="39234" y="40722"/>
        <a:ext cx="2416145" cy="722009"/>
      </dsp:txXfrm>
    </dsp:sp>
    <dsp:sp modelId="{378CE12F-6344-40CD-A3E3-DEB883B01507}">
      <dsp:nvSpPr>
        <dsp:cNvPr id="0" name=""/>
        <dsp:cNvSpPr/>
      </dsp:nvSpPr>
      <dsp:spPr>
        <a:xfrm rot="5400000">
          <a:off x="4855992" y="-1462941"/>
          <a:ext cx="640101" cy="5409604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800" kern="1200" spc="-150" dirty="0"/>
            <a:t>성적</a:t>
          </a:r>
          <a:r>
            <a:rPr lang="en-US" altLang="ko-KR" sz="1800" kern="1200" spc="-150" dirty="0"/>
            <a:t>, </a:t>
          </a:r>
          <a:r>
            <a:rPr lang="ko-KR" altLang="en-US" sz="1800" kern="1200" spc="-150" dirty="0"/>
            <a:t>세미나</a:t>
          </a:r>
          <a:r>
            <a:rPr lang="en-US" altLang="ko-KR" sz="1800" kern="1200" spc="-150" dirty="0"/>
            <a:t>, </a:t>
          </a:r>
          <a:r>
            <a:rPr lang="ko-KR" altLang="en-US" sz="1800" kern="1200" spc="-150" dirty="0"/>
            <a:t>자격증</a:t>
          </a:r>
          <a:r>
            <a:rPr lang="en-US" altLang="ko-KR" sz="1800" kern="1200" spc="-150" dirty="0"/>
            <a:t>,  </a:t>
          </a:r>
          <a:r>
            <a:rPr lang="ko-KR" altLang="en-US" sz="1800" kern="1200" spc="-150" dirty="0"/>
            <a:t>경진대회</a:t>
          </a:r>
          <a:r>
            <a:rPr lang="en-US" altLang="ko-KR" sz="1800" kern="1200" spc="-150" dirty="0"/>
            <a:t>, </a:t>
          </a:r>
          <a:r>
            <a:rPr lang="ko-KR" altLang="en-US" sz="1800" kern="1200" spc="-150" dirty="0"/>
            <a:t>외국어 등</a:t>
          </a:r>
        </a:p>
      </dsp:txBody>
      <dsp:txXfrm rot="-5400000">
        <a:off x="2471241" y="953057"/>
        <a:ext cx="5378357" cy="577607"/>
      </dsp:txXfrm>
    </dsp:sp>
    <dsp:sp modelId="{D0DEF98B-C543-4C72-BA8B-54561947E46F}">
      <dsp:nvSpPr>
        <dsp:cNvPr id="0" name=""/>
        <dsp:cNvSpPr/>
      </dsp:nvSpPr>
      <dsp:spPr>
        <a:xfrm>
          <a:off x="11901" y="851790"/>
          <a:ext cx="2471066" cy="80012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kern="1200" spc="-150" dirty="0"/>
            <a:t>2.  </a:t>
          </a:r>
          <a:r>
            <a:rPr lang="ko-KR" altLang="en-US" sz="1800" kern="1200" spc="-150" dirty="0"/>
            <a:t>능력 증빙 자료</a:t>
          </a:r>
        </a:p>
      </dsp:txBody>
      <dsp:txXfrm>
        <a:off x="50960" y="890849"/>
        <a:ext cx="2392948" cy="722009"/>
      </dsp:txXfrm>
    </dsp:sp>
    <dsp:sp modelId="{0B7D1FA9-C6BE-4BCE-8215-02ECFF1550DA}">
      <dsp:nvSpPr>
        <dsp:cNvPr id="0" name=""/>
        <dsp:cNvSpPr/>
      </dsp:nvSpPr>
      <dsp:spPr>
        <a:xfrm rot="5400000">
          <a:off x="4884569" y="-596606"/>
          <a:ext cx="640101" cy="5357202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800" kern="1200" spc="-150" dirty="0"/>
            <a:t>동아리</a:t>
          </a:r>
          <a:r>
            <a:rPr lang="en-US" altLang="ko-KR" sz="1800" kern="1200" spc="-150" dirty="0"/>
            <a:t>, </a:t>
          </a:r>
          <a:r>
            <a:rPr lang="ko-KR" altLang="en-US" sz="1800" kern="1200" spc="-150" dirty="0"/>
            <a:t>사회봉사</a:t>
          </a:r>
          <a:r>
            <a:rPr lang="en-US" altLang="ko-KR" sz="1800" kern="1200" spc="-150" dirty="0"/>
            <a:t>, </a:t>
          </a:r>
          <a:r>
            <a:rPr lang="ko-KR" altLang="en-US" sz="1800" kern="1200" spc="-150" dirty="0"/>
            <a:t>인턴십</a:t>
          </a:r>
          <a:r>
            <a:rPr lang="en-US" altLang="ko-KR" sz="1800" kern="1200" spc="-150" dirty="0"/>
            <a:t>, </a:t>
          </a:r>
          <a:r>
            <a:rPr lang="ko-KR" altLang="en-US" sz="1800" kern="1200" spc="-150" dirty="0"/>
            <a:t>여행</a:t>
          </a:r>
          <a:r>
            <a:rPr lang="en-US" altLang="ko-KR" sz="1800" kern="1200" spc="-150" dirty="0"/>
            <a:t>, </a:t>
          </a:r>
          <a:r>
            <a:rPr lang="ko-KR" altLang="en-US" sz="1800" kern="1200" spc="-150" dirty="0"/>
            <a:t>어학연수 등</a:t>
          </a:r>
        </a:p>
      </dsp:txBody>
      <dsp:txXfrm rot="-5400000">
        <a:off x="2526019" y="1793191"/>
        <a:ext cx="5325955" cy="577607"/>
      </dsp:txXfrm>
    </dsp:sp>
    <dsp:sp modelId="{DA6AE99A-1B3A-43A2-8989-9205F8531161}">
      <dsp:nvSpPr>
        <dsp:cNvPr id="0" name=""/>
        <dsp:cNvSpPr/>
      </dsp:nvSpPr>
      <dsp:spPr>
        <a:xfrm>
          <a:off x="0" y="1680698"/>
          <a:ext cx="2525843" cy="80012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kern="1200" spc="-150" dirty="0"/>
            <a:t>3. </a:t>
          </a:r>
          <a:r>
            <a:rPr lang="ko-KR" altLang="en-US" sz="1800" kern="1200" spc="-150" dirty="0"/>
            <a:t>활동 증빙자료</a:t>
          </a:r>
        </a:p>
      </dsp:txBody>
      <dsp:txXfrm>
        <a:off x="39059" y="1719757"/>
        <a:ext cx="2447725" cy="722009"/>
      </dsp:txXfrm>
    </dsp:sp>
    <dsp:sp modelId="{4083C54A-194D-406C-B1D7-151FD60A2732}">
      <dsp:nvSpPr>
        <dsp:cNvPr id="0" name=""/>
        <dsp:cNvSpPr/>
      </dsp:nvSpPr>
      <dsp:spPr>
        <a:xfrm rot="5400000">
          <a:off x="4876109" y="310332"/>
          <a:ext cx="640101" cy="5270486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800" kern="1200" spc="-150" dirty="0"/>
            <a:t>진로 분야 발전 동향 분석</a:t>
          </a:r>
          <a:r>
            <a:rPr lang="en-US" altLang="ko-KR" sz="1800" kern="1200" spc="-150" dirty="0"/>
            <a:t>, </a:t>
          </a:r>
          <a:r>
            <a:rPr lang="ko-KR" altLang="en-US" sz="1800" kern="1200" spc="-150" dirty="0"/>
            <a:t>목표달성 계획 등 </a:t>
          </a:r>
        </a:p>
      </dsp:txBody>
      <dsp:txXfrm rot="-5400000">
        <a:off x="2560917" y="2656772"/>
        <a:ext cx="5239239" cy="577607"/>
      </dsp:txXfrm>
    </dsp:sp>
    <dsp:sp modelId="{6FDF3B1A-D64A-4BEB-997A-899E16E0FA2A}">
      <dsp:nvSpPr>
        <dsp:cNvPr id="0" name=""/>
        <dsp:cNvSpPr/>
      </dsp:nvSpPr>
      <dsp:spPr>
        <a:xfrm>
          <a:off x="175" y="2522065"/>
          <a:ext cx="2510913" cy="80012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kern="1200" spc="-150" dirty="0"/>
            <a:t>4. </a:t>
          </a:r>
          <a:r>
            <a:rPr lang="ko-KR" altLang="en-US" sz="1800" kern="1200" spc="-150" dirty="0"/>
            <a:t>미래 설계 자료</a:t>
          </a:r>
        </a:p>
      </dsp:txBody>
      <dsp:txXfrm>
        <a:off x="39234" y="2561124"/>
        <a:ext cx="2432795" cy="7220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85CC5-3C6E-463A-9976-F206FE598A0E}">
      <dsp:nvSpPr>
        <dsp:cNvPr id="0" name=""/>
        <dsp:cNvSpPr/>
      </dsp:nvSpPr>
      <dsp:spPr>
        <a:xfrm rot="5400000">
          <a:off x="4806423" y="-2213974"/>
          <a:ext cx="768115" cy="5392085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800" b="1" kern="1200" spc="-150" dirty="0"/>
            <a:t>작성방법 및 양식을 활용하여 자유롭게 작성</a:t>
          </a:r>
        </a:p>
      </dsp:txBody>
      <dsp:txXfrm rot="-5400000">
        <a:off x="2494438" y="135507"/>
        <a:ext cx="5354589" cy="693123"/>
      </dsp:txXfrm>
    </dsp:sp>
    <dsp:sp modelId="{0F57C4D9-1C76-490D-AFA9-4B575BDD2E64}">
      <dsp:nvSpPr>
        <dsp:cNvPr id="0" name=""/>
        <dsp:cNvSpPr/>
      </dsp:nvSpPr>
      <dsp:spPr>
        <a:xfrm>
          <a:off x="175" y="24578"/>
          <a:ext cx="2494263" cy="96014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kern="1200" spc="-150" dirty="0"/>
            <a:t>1.  </a:t>
          </a:r>
          <a:r>
            <a:rPr lang="ko-KR" altLang="en-US" sz="1800" kern="1200" spc="-150" dirty="0"/>
            <a:t>작성방법</a:t>
          </a:r>
        </a:p>
      </dsp:txBody>
      <dsp:txXfrm>
        <a:off x="47045" y="71448"/>
        <a:ext cx="2400523" cy="866404"/>
      </dsp:txXfrm>
    </dsp:sp>
    <dsp:sp modelId="{378CE12F-6344-40CD-A3E3-DEB883B01507}">
      <dsp:nvSpPr>
        <dsp:cNvPr id="0" name=""/>
        <dsp:cNvSpPr/>
      </dsp:nvSpPr>
      <dsp:spPr>
        <a:xfrm rot="5400000">
          <a:off x="4791985" y="-1214581"/>
          <a:ext cx="768115" cy="5409604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800" b="1" kern="1200" spc="-150" dirty="0"/>
            <a:t>인적사항</a:t>
          </a:r>
          <a:r>
            <a:rPr lang="en-US" altLang="ko-KR" sz="1800" b="1" kern="1200" spc="-150" dirty="0"/>
            <a:t>,  </a:t>
          </a:r>
          <a:r>
            <a:rPr lang="ko-KR" altLang="en-US" sz="1800" b="1" kern="1200" spc="-150" dirty="0"/>
            <a:t>교과과정</a:t>
          </a:r>
          <a:r>
            <a:rPr lang="en-US" altLang="ko-KR" sz="1800" b="1" kern="1200" spc="-150" dirty="0"/>
            <a:t>,  </a:t>
          </a:r>
          <a:r>
            <a:rPr lang="ko-KR" altLang="en-US" sz="1800" b="1" kern="1200" spc="-150" dirty="0"/>
            <a:t>비교과과정</a:t>
          </a:r>
          <a:r>
            <a:rPr lang="en-US" altLang="ko-KR" sz="1800" b="1" kern="1200" spc="-150" dirty="0"/>
            <a:t>,  </a:t>
          </a:r>
          <a:r>
            <a:rPr lang="ko-KR" altLang="en-US" sz="1800" b="1" kern="1200" spc="-150" dirty="0"/>
            <a:t>자격증 및 수상        미래모습의 순서대로 자유롭게 작성</a:t>
          </a:r>
          <a:endParaRPr lang="ko-KR" altLang="en-US" sz="1800" kern="1200" spc="-150" dirty="0"/>
        </a:p>
      </dsp:txBody>
      <dsp:txXfrm rot="-5400000">
        <a:off x="2471241" y="1143659"/>
        <a:ext cx="5372108" cy="693123"/>
      </dsp:txXfrm>
    </dsp:sp>
    <dsp:sp modelId="{D0DEF98B-C543-4C72-BA8B-54561947E46F}">
      <dsp:nvSpPr>
        <dsp:cNvPr id="0" name=""/>
        <dsp:cNvSpPr/>
      </dsp:nvSpPr>
      <dsp:spPr>
        <a:xfrm>
          <a:off x="11901" y="1035697"/>
          <a:ext cx="2471066" cy="96014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kern="1200" spc="-150" dirty="0"/>
            <a:t>2.  </a:t>
          </a:r>
          <a:r>
            <a:rPr lang="ko-KR" altLang="en-US" sz="1800" kern="1200" spc="-150" dirty="0"/>
            <a:t>작성분량</a:t>
          </a:r>
        </a:p>
      </dsp:txBody>
      <dsp:txXfrm>
        <a:off x="58771" y="1082567"/>
        <a:ext cx="2377326" cy="866404"/>
      </dsp:txXfrm>
    </dsp:sp>
    <dsp:sp modelId="{0B7D1FA9-C6BE-4BCE-8215-02ECFF1550DA}">
      <dsp:nvSpPr>
        <dsp:cNvPr id="0" name=""/>
        <dsp:cNvSpPr/>
      </dsp:nvSpPr>
      <dsp:spPr>
        <a:xfrm rot="5400000">
          <a:off x="4820562" y="-180228"/>
          <a:ext cx="768115" cy="5357202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800" b="1" kern="1200" spc="-150" dirty="0"/>
            <a:t>인터넷 상의 자료 활용 불허</a:t>
          </a:r>
          <a:endParaRPr lang="ko-KR" altLang="en-US" sz="1800" kern="1200" spc="-150" dirty="0"/>
        </a:p>
      </dsp:txBody>
      <dsp:txXfrm rot="-5400000">
        <a:off x="2526019" y="2151811"/>
        <a:ext cx="5319706" cy="693123"/>
      </dsp:txXfrm>
    </dsp:sp>
    <dsp:sp modelId="{DA6AE99A-1B3A-43A2-8989-9205F8531161}">
      <dsp:nvSpPr>
        <dsp:cNvPr id="0" name=""/>
        <dsp:cNvSpPr/>
      </dsp:nvSpPr>
      <dsp:spPr>
        <a:xfrm>
          <a:off x="14868" y="2021334"/>
          <a:ext cx="2525843" cy="96014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kern="1200" spc="-150" dirty="0"/>
            <a:t>3.  </a:t>
          </a:r>
          <a:r>
            <a:rPr lang="ko-KR" altLang="en-US" sz="1800" kern="1200" spc="-150" dirty="0"/>
            <a:t>작성 시 주의사항</a:t>
          </a:r>
        </a:p>
      </dsp:txBody>
      <dsp:txXfrm>
        <a:off x="61738" y="2068204"/>
        <a:ext cx="2432103" cy="866404"/>
      </dsp:txXfrm>
    </dsp:sp>
    <dsp:sp modelId="{4083C54A-194D-406C-B1D7-151FD60A2732}">
      <dsp:nvSpPr>
        <dsp:cNvPr id="0" name=""/>
        <dsp:cNvSpPr/>
      </dsp:nvSpPr>
      <dsp:spPr>
        <a:xfrm rot="5400000">
          <a:off x="4812102" y="899418"/>
          <a:ext cx="768115" cy="5270486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800" b="1" kern="1200" spc="-150" dirty="0"/>
            <a:t>PDF</a:t>
          </a:r>
          <a:r>
            <a:rPr lang="ko-KR" altLang="en-US" sz="1800" b="1" kern="1200" spc="-150" dirty="0"/>
            <a:t>파일로 제출</a:t>
          </a:r>
          <a:r>
            <a:rPr lang="en-US" altLang="ko-KR" sz="1800" b="1" kern="1200" spc="-150" dirty="0"/>
            <a:t>(</a:t>
          </a:r>
          <a:r>
            <a:rPr lang="ko-KR" altLang="en-US" sz="1800" b="1" kern="1200" spc="-150" dirty="0" err="1"/>
            <a:t>제출처</a:t>
          </a:r>
          <a:r>
            <a:rPr lang="ko-KR" altLang="en-US" sz="1800" b="1" kern="1200" spc="-150" dirty="0"/>
            <a:t> </a:t>
          </a:r>
          <a:r>
            <a:rPr lang="en-US" altLang="ko-KR" sz="1800" b="1" kern="1200" spc="-150" dirty="0"/>
            <a:t>: </a:t>
          </a:r>
          <a:r>
            <a:rPr lang="en-US" altLang="ko-KR" sz="1800" b="0" kern="1200" spc="-150" dirty="0"/>
            <a:t>j ys9551@dankook.ac.kr</a:t>
          </a:r>
          <a:r>
            <a:rPr lang="en-US" altLang="ko-KR" sz="1800" b="1" kern="1200" spc="-150" dirty="0"/>
            <a:t>)</a:t>
          </a:r>
          <a:r>
            <a:rPr lang="ko-KR" altLang="en-US" sz="1800" b="1" kern="1200" spc="-150" dirty="0"/>
            <a:t> </a:t>
          </a:r>
          <a:endParaRPr lang="ko-KR" altLang="en-US" sz="1800" kern="1200" spc="-150" dirty="0"/>
        </a:p>
      </dsp:txBody>
      <dsp:txXfrm rot="-5400000">
        <a:off x="2560917" y="3188099"/>
        <a:ext cx="5232990" cy="693123"/>
      </dsp:txXfrm>
    </dsp:sp>
    <dsp:sp modelId="{6FDF3B1A-D64A-4BEB-997A-899E16E0FA2A}">
      <dsp:nvSpPr>
        <dsp:cNvPr id="0" name=""/>
        <dsp:cNvSpPr/>
      </dsp:nvSpPr>
      <dsp:spPr>
        <a:xfrm>
          <a:off x="22787" y="3026452"/>
          <a:ext cx="2510913" cy="96014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kern="1200" spc="-150" dirty="0"/>
            <a:t>4.  </a:t>
          </a:r>
          <a:r>
            <a:rPr lang="ko-KR" altLang="en-US" sz="1800" kern="1200" spc="-150" dirty="0"/>
            <a:t>제출방식</a:t>
          </a:r>
        </a:p>
      </dsp:txBody>
      <dsp:txXfrm>
        <a:off x="69657" y="3073322"/>
        <a:ext cx="2417173" cy="8664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B0D34-AEC6-4951-967A-0BD5F9C7BDAC}" type="datetimeFigureOut">
              <a:rPr lang="ko-KR" altLang="en-US" smtClean="0"/>
              <a:t>2022-10-17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36A0B-23AB-4E78-B462-5B9D2E98C3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7199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41120-49C0-46E4-98D8-E70BECEC9C57}" type="datetimeFigureOut">
              <a:rPr lang="ko-KR" altLang="en-US" smtClean="0"/>
              <a:pPr/>
              <a:t>2022-10-17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880E9-4B3C-45F6-8206-2C97A68900D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3273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880E9-4B3C-45F6-8206-2C97A68900D5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8616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대학생활 포트폴리오 구성 요소</a:t>
            </a:r>
            <a:r>
              <a:rPr lang="en-US" altLang="ko-KR" dirty="0"/>
              <a:t>: </a:t>
            </a:r>
            <a:r>
              <a:rPr lang="ko-KR" altLang="en-US" dirty="0"/>
              <a:t>자격증 및 수상경력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880E9-4B3C-45F6-8206-2C97A68900D5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5475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대학생활 포트폴리오 구성 요소</a:t>
            </a:r>
            <a:r>
              <a:rPr lang="en-US" altLang="ko-KR" dirty="0"/>
              <a:t>: </a:t>
            </a:r>
            <a:r>
              <a:rPr lang="ko-KR" altLang="en-US" dirty="0"/>
              <a:t>미래모습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880E9-4B3C-45F6-8206-2C97A68900D5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6141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대학생활 포트폴리오 구성 요소</a:t>
            </a:r>
            <a:r>
              <a:rPr lang="en-US" altLang="ko-KR" dirty="0"/>
              <a:t>: </a:t>
            </a:r>
            <a:r>
              <a:rPr lang="ko-KR" altLang="en-US" dirty="0"/>
              <a:t>미래모습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880E9-4B3C-45F6-8206-2C97A68900D5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89218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880E9-4B3C-45F6-8206-2C97A68900D5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51052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880E9-4B3C-45F6-8206-2C97A68900D5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2112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880E9-4B3C-45F6-8206-2C97A68900D5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81624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880E9-4B3C-45F6-8206-2C97A68900D5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67728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880E9-4B3C-45F6-8206-2C97A68900D5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93727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880E9-4B3C-45F6-8206-2C97A68900D5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58959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880E9-4B3C-45F6-8206-2C97A68900D5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1833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880E9-4B3C-45F6-8206-2C97A68900D5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23561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880E9-4B3C-45F6-8206-2C97A68900D5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0059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880E9-4B3C-45F6-8206-2C97A68900D5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3557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대학생활 포트폴리오 구성 요소</a:t>
            </a:r>
            <a:r>
              <a:rPr lang="en-US" altLang="ko-KR" dirty="0"/>
              <a:t>: </a:t>
            </a:r>
            <a:r>
              <a:rPr lang="ko-KR" altLang="en-US" dirty="0"/>
              <a:t>인적사항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880E9-4B3C-45F6-8206-2C97A68900D5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2075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대학생활 포트폴리오 구성 요소</a:t>
            </a:r>
            <a:r>
              <a:rPr lang="en-US" altLang="ko-KR" dirty="0"/>
              <a:t>: </a:t>
            </a:r>
            <a:r>
              <a:rPr lang="ko-KR" altLang="en-US" dirty="0"/>
              <a:t>인적사항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880E9-4B3C-45F6-8206-2C97A68900D5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5495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대학생활 포트폴리오 구성 요소</a:t>
            </a:r>
            <a:r>
              <a:rPr lang="en-US" altLang="ko-KR" dirty="0"/>
              <a:t>: </a:t>
            </a:r>
            <a:r>
              <a:rPr lang="ko-KR" altLang="en-US" dirty="0"/>
              <a:t>교과영역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880E9-4B3C-45F6-8206-2C97A68900D5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499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대학생활 포트폴리오 구성 요소</a:t>
            </a:r>
            <a:r>
              <a:rPr lang="en-US" altLang="ko-KR" dirty="0"/>
              <a:t>: </a:t>
            </a:r>
            <a:r>
              <a:rPr lang="ko-KR" altLang="en-US" dirty="0"/>
              <a:t>교과영역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880E9-4B3C-45F6-8206-2C97A68900D5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2909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대학생활 포트폴리오 구성 요소</a:t>
            </a:r>
            <a:r>
              <a:rPr lang="en-US" altLang="ko-KR" dirty="0"/>
              <a:t>: </a:t>
            </a:r>
            <a:r>
              <a:rPr lang="ko-KR" altLang="en-US" dirty="0"/>
              <a:t>비교과영역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880E9-4B3C-45F6-8206-2C97A68900D5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4149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대학생활 포트폴리오 구성 요소</a:t>
            </a:r>
            <a:r>
              <a:rPr lang="en-US" altLang="ko-KR" dirty="0"/>
              <a:t>: </a:t>
            </a:r>
            <a:r>
              <a:rPr lang="ko-KR" altLang="en-US" dirty="0"/>
              <a:t>비교과영역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880E9-4B3C-45F6-8206-2C97A68900D5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3492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>
            <a:normAutofit/>
          </a:bodyPr>
          <a:lstStyle>
            <a:lvl1pPr marL="0" algn="ctr" defTabSz="914400" rtl="0" eaLnBrk="1" latinLnBrk="1" hangingPunct="1">
              <a:lnSpc>
                <a:spcPct val="150000"/>
              </a:lnSpc>
              <a:defRPr lang="en-US" sz="4400" b="1" kern="1200" spc="-150" dirty="0">
                <a:solidFill>
                  <a:srgbClr val="0E3C70"/>
                </a:solidFill>
                <a:latin typeface="+mj-ea"/>
                <a:ea typeface="+mj-ea"/>
                <a:cs typeface="+mn-cs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>
            <a:normAutofit/>
          </a:bodyPr>
          <a:lstStyle>
            <a:lvl1pPr marL="0" indent="0" algn="ctr" defTabSz="914400" rtl="0" eaLnBrk="1" latinLnBrk="1" hangingPunct="1">
              <a:lnSpc>
                <a:spcPct val="150000"/>
              </a:lnSpc>
              <a:buNone/>
              <a:defRPr lang="en-US" sz="2400" b="1" kern="1200" spc="-150" dirty="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9CD91AC-029D-46D8-BC26-73CCF3E712D3}" type="datetime1">
              <a:rPr lang="ko-KR" altLang="en-US" smtClean="0"/>
              <a:t>2022-10-17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dirty="0"/>
              <a:t>구성주의와 </a:t>
            </a:r>
            <a:r>
              <a:rPr lang="ko-KR" altLang="en-US" dirty="0" err="1"/>
              <a:t>디자인씽킹</a:t>
            </a:r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7CE-7257-465C-AD19-DCBEAED6137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직사각형 8"/>
          <p:cNvSpPr/>
          <p:nvPr userDrawn="1"/>
        </p:nvSpPr>
        <p:spPr>
          <a:xfrm>
            <a:off x="0" y="-1"/>
            <a:ext cx="9906000" cy="692697"/>
          </a:xfrm>
          <a:prstGeom prst="rect">
            <a:avLst/>
          </a:prstGeom>
          <a:solidFill>
            <a:srgbClr val="006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3769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CDBF959-2E73-48E3-87A0-54EA74E3760D}" type="datetime1">
              <a:rPr lang="ko-KR" altLang="en-US" smtClean="0"/>
              <a:t>2022-10-17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구성주의와 디자인씽킹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7CE-7257-465C-AD19-DCBEAED6137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1956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6FB3B861-1D30-427B-91EA-6B4DEFBB2C4F}" type="datetime1">
              <a:rPr lang="ko-KR" altLang="en-US" smtClean="0"/>
              <a:t>2022-10-17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구성주의와 디자인씽킹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7CE-7257-465C-AD19-DCBEAED6137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458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771464"/>
          </a:xfrm>
        </p:spPr>
        <p:txBody>
          <a:bodyPr/>
          <a:lstStyle>
            <a:lvl1pPr algn="ctr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230594"/>
            <a:ext cx="8543925" cy="4946369"/>
          </a:xfrm>
        </p:spPr>
        <p:txBody>
          <a:bodyPr/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285D9F0E-2A14-47E1-A231-44A627C5815B}" type="datetime1">
              <a:rPr lang="ko-KR" altLang="en-US" smtClean="0"/>
              <a:t>2022-10-17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구성주의와 디자인씽킹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7CE-7257-465C-AD19-DCBEAED6137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22CE9229-4DE2-4B3B-B075-0D28717017B1}"/>
              </a:ext>
            </a:extLst>
          </p:cNvPr>
          <p:cNvSpPr/>
          <p:nvPr userDrawn="1"/>
        </p:nvSpPr>
        <p:spPr>
          <a:xfrm>
            <a:off x="681037" y="1051205"/>
            <a:ext cx="8543925" cy="85387"/>
          </a:xfrm>
          <a:prstGeom prst="rect">
            <a:avLst/>
          </a:prstGeom>
          <a:solidFill>
            <a:srgbClr val="006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80913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>
                <a:solidFill>
                  <a:srgbClr val="0E3C70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421BA174-7979-4B63-8DC6-4DE9BFD706EB}" type="datetime1">
              <a:rPr lang="ko-KR" altLang="en-US" smtClean="0"/>
              <a:t>2022-10-17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구성주의와 디자인씽킹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7CE-7257-465C-AD19-DCBEAED6137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6052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C9D1F2E-DF8F-4201-ADFE-1B127ED9AB0E}" type="datetime1">
              <a:rPr lang="ko-KR" altLang="en-US" smtClean="0"/>
              <a:t>2022-10-17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구성주의와 디자인씽킹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7CE-7257-465C-AD19-DCBEAED6137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6039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6D561A96-5639-4FB7-B38D-F158F6306329}" type="datetime1">
              <a:rPr lang="ko-KR" altLang="en-US" smtClean="0"/>
              <a:t>2022-10-17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구성주의와 디자인씽킹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7CE-7257-465C-AD19-DCBEAED6137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6581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2138F14-CBF1-4CB7-A4C8-44225D741D1F}" type="datetime1">
              <a:rPr lang="ko-KR" altLang="en-US" smtClean="0"/>
              <a:t>2022-10-17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구성주의와 디자인씽킹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7CE-7257-465C-AD19-DCBEAED6137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9840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DC4107B8-26F5-4BE8-BCB2-DF475232E1B4}" type="datetime1">
              <a:rPr lang="ko-KR" altLang="en-US" smtClean="0"/>
              <a:t>2022-10-17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구성주의와 디자인씽킹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7CE-7257-465C-AD19-DCBEAED6137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1933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6207B0C-0D84-4643-B66E-3F01F5ECDD46}" type="datetime1">
              <a:rPr lang="ko-KR" altLang="en-US" smtClean="0"/>
              <a:t>2022-10-17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구성주의와 디자인씽킹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7CE-7257-465C-AD19-DCBEAED6137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4894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0507D0A1-4548-4D6F-84F6-125E77E9E513}" type="datetime1">
              <a:rPr lang="ko-KR" altLang="en-US" smtClean="0"/>
              <a:t>2022-10-17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구성주의와 디자인씽킹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7CE-7257-465C-AD19-DCBEAED6137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5214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1038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-1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ko-KR" altLang="en-US"/>
              <a:t>구성주의와 디자인씽킹</a:t>
            </a:r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-1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185C7CE-7257-465C-AD19-DCBEAED6137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822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lang="en-US" altLang="en-US" sz="3600" b="1" kern="1200" spc="-150" dirty="0">
          <a:solidFill>
            <a:schemeClr val="accent5"/>
          </a:solidFill>
          <a:latin typeface="+mj-ea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spc="-15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spc="-15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spc="-15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-15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-15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ctrTitle"/>
          </p:nvPr>
        </p:nvSpPr>
        <p:spPr>
          <a:xfrm>
            <a:off x="742950" y="1923874"/>
            <a:ext cx="8420100" cy="2387600"/>
          </a:xfrm>
        </p:spPr>
        <p:txBody>
          <a:bodyPr>
            <a:normAutofit/>
          </a:bodyPr>
          <a:lstStyle/>
          <a:p>
            <a:r>
              <a:rPr lang="ko-KR" altLang="en-US" dirty="0">
                <a:solidFill>
                  <a:schemeClr val="accent1">
                    <a:lumMod val="50000"/>
                  </a:schemeClr>
                </a:solidFill>
              </a:rPr>
              <a:t>대학생활을 책 한권에 담다</a:t>
            </a: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</a:rPr>
              <a:t>!</a:t>
            </a:r>
            <a:r>
              <a:rPr lang="ko-KR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br>
              <a:rPr lang="en-US" altLang="ko-KR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ko-KR" altLang="en-US" dirty="0">
                <a:solidFill>
                  <a:schemeClr val="accent1">
                    <a:lumMod val="50000"/>
                  </a:schemeClr>
                </a:solidFill>
              </a:rPr>
              <a:t>대학생활 포트폴리오</a:t>
            </a: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</a:rPr>
              <a:t>] </a:t>
            </a:r>
            <a:r>
              <a:rPr lang="ko-KR" altLang="en-US" dirty="0">
                <a:solidFill>
                  <a:schemeClr val="accent1">
                    <a:lumMod val="50000"/>
                  </a:schemeClr>
                </a:solidFill>
              </a:rPr>
              <a:t>작성법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ko-KR" dirty="0"/>
          </a:p>
          <a:p>
            <a:endParaRPr lang="en-US" altLang="ko-KR" b="0" dirty="0"/>
          </a:p>
        </p:txBody>
      </p:sp>
    </p:spTree>
    <p:extLst>
      <p:ext uri="{BB962C8B-B14F-4D97-AF65-F5344CB8AC3E}">
        <p14:creationId xmlns:p14="http://schemas.microsoft.com/office/powerpoint/2010/main" val="313064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667"/>
    </mc:Choice>
    <mc:Fallback xmlns="">
      <p:transition spd="slow" advTm="6266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대학생활 포트폴리오 구성 요소</a:t>
            </a:r>
            <a:r>
              <a:rPr lang="en-US" altLang="ko-KR" dirty="0"/>
              <a:t>: </a:t>
            </a:r>
            <a:r>
              <a:rPr lang="ko-KR" altLang="en-US" dirty="0" err="1"/>
              <a:t>비교과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E6D18ED-A83D-4BEA-8C1B-989461A6F1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18" t="29333" b="5324"/>
          <a:stretch/>
        </p:blipFill>
        <p:spPr>
          <a:xfrm>
            <a:off x="1044237" y="1737864"/>
            <a:ext cx="7656337" cy="3924847"/>
          </a:xfrm>
          <a:prstGeom prst="rect">
            <a:avLst/>
          </a:prstGeom>
        </p:spPr>
      </p:pic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A3D807D-DF4E-427C-A8B7-F33D2D4B0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7CE-7257-465C-AD19-DCBEAED61373}" type="slidenum">
              <a:rPr lang="ko-KR" altLang="en-US" smtClean="0"/>
              <a:pPr/>
              <a:t>10</a:t>
            </a:fld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C76937B7-F222-432E-A148-987E8874C368}"/>
              </a:ext>
            </a:extLst>
          </p:cNvPr>
          <p:cNvSpPr/>
          <p:nvPr/>
        </p:nvSpPr>
        <p:spPr>
          <a:xfrm>
            <a:off x="4725824" y="5759183"/>
            <a:ext cx="1047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&lt;</a:t>
            </a:r>
            <a:r>
              <a:rPr lang="ko-KR" altLang="en-US" dirty="0"/>
              <a:t>예시 </a:t>
            </a:r>
            <a:r>
              <a:rPr lang="en-US" altLang="ko-KR" dirty="0"/>
              <a:t>1&gt;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8445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616"/>
    </mc:Choice>
    <mc:Fallback xmlns="">
      <p:transition spd="slow" advTm="93616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title"/>
          </p:nvPr>
        </p:nvSpPr>
        <p:spPr>
          <a:xfrm>
            <a:off x="340519" y="319407"/>
            <a:ext cx="9224962" cy="1325563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>대학생활 포트폴리오 구성 요소</a:t>
            </a:r>
            <a:r>
              <a:rPr lang="en-US" altLang="ko-KR" dirty="0"/>
              <a:t>: </a:t>
            </a:r>
            <a:r>
              <a:rPr lang="ko-KR" altLang="en-US" sz="3200" dirty="0"/>
              <a:t>자격증 및 수상경력</a:t>
            </a:r>
            <a:br>
              <a:rPr lang="ko-KR" altLang="en-US" sz="4400" dirty="0"/>
            </a:br>
            <a:endParaRPr lang="ko-KR" altLang="en-US" sz="4400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79DDE19F-71FD-4CCE-B7D6-9ACB9B70E2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739" t="17555" r="28354" b="8667"/>
          <a:stretch/>
        </p:blipFill>
        <p:spPr>
          <a:xfrm>
            <a:off x="5769725" y="1729740"/>
            <a:ext cx="2764221" cy="339852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1E19BFAB-9CCB-4FA1-A06D-51E67DFE14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586" t="32571" r="20487" b="14667"/>
          <a:stretch/>
        </p:blipFill>
        <p:spPr>
          <a:xfrm>
            <a:off x="1437768" y="2280760"/>
            <a:ext cx="3291345" cy="2296480"/>
          </a:xfrm>
          <a:prstGeom prst="rect">
            <a:avLst/>
          </a:prstGeom>
          <a:ln>
            <a:solidFill>
              <a:srgbClr val="595959"/>
            </a:solidFill>
          </a:ln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3FB05FB6-06A5-4CD8-8915-C35E0CA15423}"/>
              </a:ext>
            </a:extLst>
          </p:cNvPr>
          <p:cNvSpPr/>
          <p:nvPr/>
        </p:nvSpPr>
        <p:spPr>
          <a:xfrm>
            <a:off x="6028026" y="5602503"/>
            <a:ext cx="25059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/>
              <a:t>&lt;</a:t>
            </a:r>
            <a:r>
              <a:rPr lang="ko-KR" altLang="en-US" sz="1400" dirty="0"/>
              <a:t>예시 </a:t>
            </a:r>
            <a:r>
              <a:rPr lang="en-US" altLang="ko-KR" sz="1400" dirty="0"/>
              <a:t>1&gt;</a:t>
            </a:r>
            <a:endParaRPr lang="ko-KR" altLang="en-US" sz="1400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24ED4E01-D031-4918-A223-0D7DF82DA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7CE-7257-465C-AD19-DCBEAED61373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067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916"/>
    </mc:Choice>
    <mc:Fallback xmlns="">
      <p:transition spd="slow" advTm="94916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대학생활 포트폴리오 구성 요소</a:t>
            </a:r>
            <a:r>
              <a:rPr lang="en-US" altLang="ko-KR" dirty="0"/>
              <a:t>: </a:t>
            </a:r>
            <a:r>
              <a:rPr lang="ko-KR" altLang="en-US" dirty="0"/>
              <a:t>미래 모습</a:t>
            </a:r>
          </a:p>
        </p:txBody>
      </p:sp>
      <p:sp>
        <p:nvSpPr>
          <p:cNvPr id="12" name="슬라이드 번호 개체 틀 11">
            <a:extLst>
              <a:ext uri="{FF2B5EF4-FFF2-40B4-BE49-F238E27FC236}">
                <a16:creationId xmlns:a16="http://schemas.microsoft.com/office/drawing/2014/main" id="{1BD001F2-CE39-4887-AFF3-6C8862594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7CE-7257-465C-AD19-DCBEAED61373}" type="slidenum">
              <a:rPr lang="ko-KR" altLang="en-US" smtClean="0"/>
              <a:pPr/>
              <a:t>12</a:t>
            </a:fld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8943821-4FA6-4ECF-BA80-BB7FA684F8AD}"/>
              </a:ext>
            </a:extLst>
          </p:cNvPr>
          <p:cNvSpPr/>
          <p:nvPr/>
        </p:nvSpPr>
        <p:spPr>
          <a:xfrm>
            <a:off x="3944496" y="5833132"/>
            <a:ext cx="25059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/>
              <a:t>&lt;</a:t>
            </a:r>
            <a:r>
              <a:rPr lang="ko-KR" altLang="en-US" sz="1400" dirty="0"/>
              <a:t>예시 </a:t>
            </a:r>
            <a:r>
              <a:rPr lang="en-US" altLang="ko-KR" sz="1400" dirty="0"/>
              <a:t>1&gt;</a:t>
            </a:r>
            <a:endParaRPr lang="ko-KR" altLang="en-US" sz="14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627C4D9-414B-4E03-8222-0B8097ABD8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5" t="19887" r="22052" b="2443"/>
          <a:stretch/>
        </p:blipFill>
        <p:spPr>
          <a:xfrm>
            <a:off x="1181100" y="1421112"/>
            <a:ext cx="7543800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160"/>
    </mc:Choice>
    <mc:Fallback xmlns="">
      <p:transition spd="slow" advTm="4616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대학생활 포트폴리오 구성 요소</a:t>
            </a:r>
            <a:r>
              <a:rPr lang="en-US" altLang="ko-KR" dirty="0"/>
              <a:t>: </a:t>
            </a:r>
            <a:r>
              <a:rPr lang="ko-KR" altLang="en-US" dirty="0"/>
              <a:t>미래 모습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73EFB94E-D5C4-40AA-B58D-B0E5F9CD6065}"/>
              </a:ext>
            </a:extLst>
          </p:cNvPr>
          <p:cNvGrpSpPr/>
          <p:nvPr/>
        </p:nvGrpSpPr>
        <p:grpSpPr>
          <a:xfrm>
            <a:off x="5135880" y="1915938"/>
            <a:ext cx="4231477" cy="2905218"/>
            <a:chOff x="179512" y="260650"/>
            <a:chExt cx="8891092" cy="5879815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5060A71C-6067-4736-8451-221FA63227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6866" t="17539" r="19023" b="13931"/>
            <a:stretch/>
          </p:blipFill>
          <p:spPr>
            <a:xfrm>
              <a:off x="179512" y="260650"/>
              <a:ext cx="8891092" cy="5879815"/>
            </a:xfrm>
            <a:prstGeom prst="rect">
              <a:avLst/>
            </a:prstGeom>
          </p:spPr>
        </p:pic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B7BACD1D-0FF5-49A2-AFBA-065F08558624}"/>
                </a:ext>
              </a:extLst>
            </p:cNvPr>
            <p:cNvSpPr/>
            <p:nvPr/>
          </p:nvSpPr>
          <p:spPr>
            <a:xfrm>
              <a:off x="325595" y="3041913"/>
              <a:ext cx="2448272" cy="115212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슬라이드 번호 개체 틀 11">
            <a:extLst>
              <a:ext uri="{FF2B5EF4-FFF2-40B4-BE49-F238E27FC236}">
                <a16:creationId xmlns:a16="http://schemas.microsoft.com/office/drawing/2014/main" id="{1BD001F2-CE39-4887-AFF3-6C8862594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7CE-7257-465C-AD19-DCBEAED61373}" type="slidenum">
              <a:rPr lang="ko-KR" altLang="en-US" smtClean="0"/>
              <a:pPr/>
              <a:t>13</a:t>
            </a:fld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A6ACF2E1-361A-4582-9BF5-5A1C2733EF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40" t="15663" r="5109" b="6238"/>
          <a:stretch/>
        </p:blipFill>
        <p:spPr>
          <a:xfrm>
            <a:off x="881070" y="1803580"/>
            <a:ext cx="3889051" cy="3017576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68943821-4FA6-4ECF-BA80-BB7FA684F8AD}"/>
              </a:ext>
            </a:extLst>
          </p:cNvPr>
          <p:cNvSpPr/>
          <p:nvPr/>
        </p:nvSpPr>
        <p:spPr>
          <a:xfrm>
            <a:off x="1404496" y="5018590"/>
            <a:ext cx="25059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/>
              <a:t>&lt;</a:t>
            </a:r>
            <a:r>
              <a:rPr lang="ko-KR" altLang="en-US" sz="1400" dirty="0"/>
              <a:t>예시 </a:t>
            </a:r>
            <a:r>
              <a:rPr lang="en-US" altLang="ko-KR" sz="1400" dirty="0"/>
              <a:t>2&gt;</a:t>
            </a:r>
            <a:endParaRPr lang="ko-KR" altLang="en-US" sz="1400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F075D561-CEA8-4B55-8794-FC2519C96785}"/>
              </a:ext>
            </a:extLst>
          </p:cNvPr>
          <p:cNvSpPr/>
          <p:nvPr/>
        </p:nvSpPr>
        <p:spPr>
          <a:xfrm>
            <a:off x="5995584" y="5018590"/>
            <a:ext cx="25059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/>
              <a:t>&lt;</a:t>
            </a:r>
            <a:r>
              <a:rPr lang="ko-KR" altLang="en-US" sz="1400" dirty="0"/>
              <a:t>예시 </a:t>
            </a:r>
            <a:r>
              <a:rPr lang="en-US" altLang="ko-KR" sz="1400" dirty="0"/>
              <a:t>3&gt;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33621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257"/>
    </mc:Choice>
    <mc:Fallback xmlns="">
      <p:transition spd="slow" advTm="62257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포트폴리오를 구성하는 자료 유형 정리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7CE-7257-465C-AD19-DCBEAED61373}" type="slidenum">
              <a:rPr lang="ko-KR" altLang="en-US" smtClean="0"/>
              <a:pPr/>
              <a:t>14</a:t>
            </a:fld>
            <a:endParaRPr lang="ko-KR" altLang="en-US"/>
          </a:p>
        </p:txBody>
      </p:sp>
      <p:graphicFrame>
        <p:nvGraphicFramePr>
          <p:cNvPr id="5" name="다이어그램 4"/>
          <p:cNvGraphicFramePr/>
          <p:nvPr>
            <p:extLst>
              <p:ext uri="{D42A27DB-BD31-4B8C-83A1-F6EECF244321}">
                <p14:modId xmlns:p14="http://schemas.microsoft.com/office/powerpoint/2010/main" val="4057936942"/>
              </p:ext>
            </p:extLst>
          </p:nvPr>
        </p:nvGraphicFramePr>
        <p:xfrm>
          <a:off x="1009650" y="2062250"/>
          <a:ext cx="7886700" cy="3323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4129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794"/>
    </mc:Choice>
    <mc:Fallback xmlns="">
      <p:transition spd="slow" advTm="98794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8377045-27B5-4A65-9841-23A5EECF378F}"/>
              </a:ext>
            </a:extLst>
          </p:cNvPr>
          <p:cNvSpPr txBox="1"/>
          <p:nvPr/>
        </p:nvSpPr>
        <p:spPr>
          <a:xfrm>
            <a:off x="263898" y="1542261"/>
            <a:ext cx="8961065" cy="21907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Bef>
                <a:spcPct val="0"/>
              </a:spcBef>
              <a:defRPr/>
            </a:pPr>
            <a:r>
              <a:rPr lang="ko-KR" altLang="en-US" sz="2400" b="1" spc="-150" dirty="0"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</a:rPr>
              <a:t>포트폴리오를 나만의  스토리텔링으로 완성해 보자</a:t>
            </a:r>
            <a:r>
              <a:rPr lang="en-US" altLang="ko-KR" sz="2400" b="1" spc="-150" dirty="0"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</a:rPr>
              <a:t>!</a:t>
            </a:r>
          </a:p>
          <a:p>
            <a:pPr algn="ctr">
              <a:lnSpc>
                <a:spcPct val="200000"/>
              </a:lnSpc>
              <a:spcBef>
                <a:spcPct val="0"/>
              </a:spcBef>
              <a:defRPr/>
            </a:pPr>
            <a:endParaRPr lang="en-US" altLang="ko-KR" sz="2400" b="1" spc="-150" dirty="0">
              <a:solidFill>
                <a:schemeClr val="accent5">
                  <a:lumMod val="75000"/>
                </a:schemeClr>
              </a:solidFill>
              <a:latin typeface="맑은 고딕" panose="020B0503020000020004" pitchFamily="50" charset="-127"/>
              <a:cs typeface="+mj-cs"/>
            </a:endParaRPr>
          </a:p>
          <a:p>
            <a:pPr algn="ctr">
              <a:lnSpc>
                <a:spcPct val="200000"/>
              </a:lnSpc>
              <a:spcBef>
                <a:spcPct val="0"/>
              </a:spcBef>
              <a:defRPr/>
            </a:pPr>
            <a:endParaRPr lang="en-US" altLang="ko-KR" sz="2400" spc="-150" dirty="0">
              <a:solidFill>
                <a:schemeClr val="accent5">
                  <a:lumMod val="75000"/>
                </a:schemeClr>
              </a:solidFill>
              <a:latin typeface="맑은 고딕" panose="020B0503020000020004" pitchFamily="50" charset="-127"/>
              <a:cs typeface="+mj-cs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3856057D-73E8-48FF-A63D-659AFCE633FD}"/>
              </a:ext>
            </a:extLst>
          </p:cNvPr>
          <p:cNvSpPr/>
          <p:nvPr/>
        </p:nvSpPr>
        <p:spPr>
          <a:xfrm>
            <a:off x="1352936" y="5522152"/>
            <a:ext cx="24052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/>
              <a:t>&lt;</a:t>
            </a:r>
            <a:r>
              <a:rPr lang="ko-KR" altLang="en-US" sz="1400" dirty="0"/>
              <a:t>예시 </a:t>
            </a:r>
            <a:r>
              <a:rPr lang="en-US" altLang="ko-KR" sz="1400" dirty="0"/>
              <a:t>1&gt;</a:t>
            </a:r>
            <a:endParaRPr lang="ko-KR" altLang="en-US" sz="1400" dirty="0"/>
          </a:p>
        </p:txBody>
      </p:sp>
      <p:sp>
        <p:nvSpPr>
          <p:cNvPr id="20" name="슬라이드 번호 개체 틀 19">
            <a:extLst>
              <a:ext uri="{FF2B5EF4-FFF2-40B4-BE49-F238E27FC236}">
                <a16:creationId xmlns:a16="http://schemas.microsoft.com/office/drawing/2014/main" id="{55037842-91BA-487D-B4D5-91286ADE7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2963" y="6127748"/>
            <a:ext cx="2228850" cy="365125"/>
          </a:xfrm>
        </p:spPr>
        <p:txBody>
          <a:bodyPr/>
          <a:lstStyle/>
          <a:p>
            <a:fld id="{D185C7CE-7257-465C-AD19-DCBEAED61373}" type="slidenum">
              <a:rPr lang="ko-KR" altLang="en-US" smtClean="0"/>
              <a:pPr/>
              <a:t>15</a:t>
            </a:fld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2E976A36-0D6C-4695-A277-FDE8D206D0C0}"/>
              </a:ext>
            </a:extLst>
          </p:cNvPr>
          <p:cNvSpPr/>
          <p:nvPr/>
        </p:nvSpPr>
        <p:spPr>
          <a:xfrm>
            <a:off x="6242705" y="5604528"/>
            <a:ext cx="22288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/>
              <a:t>&lt;</a:t>
            </a:r>
            <a:r>
              <a:rPr lang="ko-KR" altLang="en-US" sz="1400" dirty="0"/>
              <a:t>예시 </a:t>
            </a:r>
            <a:r>
              <a:rPr lang="en-US" altLang="ko-KR" sz="1400" dirty="0"/>
              <a:t>2&gt;</a:t>
            </a:r>
            <a:endParaRPr lang="ko-KR" altLang="en-US" sz="1400" dirty="0"/>
          </a:p>
        </p:txBody>
      </p:sp>
      <p:grpSp>
        <p:nvGrpSpPr>
          <p:cNvPr id="15" name="그룹 14"/>
          <p:cNvGrpSpPr/>
          <p:nvPr/>
        </p:nvGrpSpPr>
        <p:grpSpPr>
          <a:xfrm>
            <a:off x="5143403" y="2587536"/>
            <a:ext cx="4234007" cy="2888827"/>
            <a:chOff x="2627426" y="2479161"/>
            <a:chExt cx="4234007" cy="2888827"/>
          </a:xfrm>
        </p:grpSpPr>
        <p:pic>
          <p:nvPicPr>
            <p:cNvPr id="16" name="그림 15"/>
            <p:cNvPicPr>
              <a:picLocks noChangeAspect="1"/>
            </p:cNvPicPr>
            <p:nvPr/>
          </p:nvPicPr>
          <p:blipFill rotWithShape="1">
            <a:blip r:embed="rId2"/>
            <a:srcRect l="12433" t="15980" r="25631" b="6005"/>
            <a:stretch/>
          </p:blipFill>
          <p:spPr>
            <a:xfrm>
              <a:off x="2627426" y="2479161"/>
              <a:ext cx="4234007" cy="2888827"/>
            </a:xfrm>
            <a:prstGeom prst="rect">
              <a:avLst/>
            </a:prstGeom>
          </p:spPr>
        </p:pic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7C6BE34A-83A3-4483-9818-E567EE863A66}"/>
                </a:ext>
              </a:extLst>
            </p:cNvPr>
            <p:cNvSpPr/>
            <p:nvPr/>
          </p:nvSpPr>
          <p:spPr>
            <a:xfrm>
              <a:off x="4522056" y="3361604"/>
              <a:ext cx="1180243" cy="207096"/>
            </a:xfrm>
            <a:prstGeom prst="rect">
              <a:avLst/>
            </a:prstGeom>
            <a:solidFill>
              <a:srgbClr val="B4D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7" name="그림 6">
            <a:extLst>
              <a:ext uri="{FF2B5EF4-FFF2-40B4-BE49-F238E27FC236}">
                <a16:creationId xmlns:a16="http://schemas.microsoft.com/office/drawing/2014/main" id="{742735E1-1039-4FC2-B3A8-6F925310AA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03" t="19700" r="21363" b="7172"/>
          <a:stretch/>
        </p:blipFill>
        <p:spPr>
          <a:xfrm>
            <a:off x="181302" y="2639219"/>
            <a:ext cx="4748548" cy="283714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9" name="제목 8">
            <a:extLst>
              <a:ext uri="{FF2B5EF4-FFF2-40B4-BE49-F238E27FC236}">
                <a16:creationId xmlns:a16="http://schemas.microsoft.com/office/drawing/2014/main" id="{31DBB8A1-900A-440C-A45D-98A955E37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대학생활 포트폴리오 작성을  위한 </a:t>
            </a:r>
            <a:r>
              <a:rPr lang="en-US" altLang="ko-KR" dirty="0"/>
              <a:t>TIP!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691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477"/>
    </mc:Choice>
    <mc:Fallback xmlns="">
      <p:transition spd="slow" advTm="44477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2F2556B7-54C5-4CE1-B248-68086735A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7" y="2611938"/>
            <a:ext cx="8543925" cy="1325563"/>
          </a:xfrm>
        </p:spPr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작성양식</a:t>
            </a:r>
            <a:r>
              <a:rPr lang="en-US" altLang="ko-KR" dirty="0"/>
              <a:t>]</a:t>
            </a:r>
            <a:endParaRPr lang="ko-KR" altLang="en-US" dirty="0">
              <a:solidFill>
                <a:srgbClr val="4472C4"/>
              </a:solidFill>
              <a:latin typeface="+mn-ea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D2CB1BA-505B-4D64-AC27-F38C712B6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7CE-7257-465C-AD19-DCBEAED61373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169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50"/>
    </mc:Choice>
    <mc:Fallback xmlns="">
      <p:transition spd="slow" advTm="2925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D2CB1BA-505B-4D64-AC27-F38C712B6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7CE-7257-465C-AD19-DCBEAED61373}" type="slidenum">
              <a:rPr lang="ko-KR" altLang="en-US" smtClean="0"/>
              <a:pPr/>
              <a:t>17</a:t>
            </a:fld>
            <a:endParaRPr lang="ko-KR" altLang="en-US"/>
          </a:p>
        </p:txBody>
      </p:sp>
      <p:sp>
        <p:nvSpPr>
          <p:cNvPr id="6" name="제목 8">
            <a:extLst>
              <a:ext uri="{FF2B5EF4-FFF2-40B4-BE49-F238E27FC236}">
                <a16:creationId xmlns:a16="http://schemas.microsoft.com/office/drawing/2014/main" id="{4330ADBD-5C30-4DEC-9330-28C0231F6280}"/>
              </a:ext>
            </a:extLst>
          </p:cNvPr>
          <p:cNvSpPr txBox="1">
            <a:spLocks/>
          </p:cNvSpPr>
          <p:nvPr/>
        </p:nvSpPr>
        <p:spPr>
          <a:xfrm>
            <a:off x="681038" y="365128"/>
            <a:ext cx="8543925" cy="771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en-US" altLang="en-US" sz="3600" b="1" kern="1200" spc="-15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  <a:cs typeface="+mj-cs"/>
              </a:defRPr>
            </a:lvl1pPr>
          </a:lstStyle>
          <a:p>
            <a:pPr algn="l"/>
            <a:r>
              <a:rPr lang="ko-KR" altLang="en-US" dirty="0"/>
              <a:t>대학생활 포트폴리오 </a:t>
            </a:r>
            <a:r>
              <a:rPr lang="en-US" altLang="ko-KR" dirty="0"/>
              <a:t> - </a:t>
            </a:r>
            <a:r>
              <a:rPr lang="ko-KR" altLang="en-US" dirty="0"/>
              <a:t>인적사항</a:t>
            </a:r>
          </a:p>
        </p:txBody>
      </p:sp>
    </p:spTree>
    <p:extLst>
      <p:ext uri="{BB962C8B-B14F-4D97-AF65-F5344CB8AC3E}">
        <p14:creationId xmlns:p14="http://schemas.microsoft.com/office/powerpoint/2010/main" val="136280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50"/>
    </mc:Choice>
    <mc:Fallback xmlns="">
      <p:transition spd="slow" advTm="2925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D2CB1BA-505B-4D64-AC27-F38C712B6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7CE-7257-465C-AD19-DCBEAED61373}" type="slidenum">
              <a:rPr lang="ko-KR" altLang="en-US" smtClean="0"/>
              <a:pPr/>
              <a:t>18</a:t>
            </a:fld>
            <a:endParaRPr lang="ko-KR" altLang="en-US"/>
          </a:p>
        </p:txBody>
      </p:sp>
      <p:sp>
        <p:nvSpPr>
          <p:cNvPr id="6" name="제목 8">
            <a:extLst>
              <a:ext uri="{FF2B5EF4-FFF2-40B4-BE49-F238E27FC236}">
                <a16:creationId xmlns:a16="http://schemas.microsoft.com/office/drawing/2014/main" id="{4330ADBD-5C30-4DEC-9330-28C0231F6280}"/>
              </a:ext>
            </a:extLst>
          </p:cNvPr>
          <p:cNvSpPr txBox="1">
            <a:spLocks/>
          </p:cNvSpPr>
          <p:nvPr/>
        </p:nvSpPr>
        <p:spPr>
          <a:xfrm>
            <a:off x="681038" y="365128"/>
            <a:ext cx="8543925" cy="771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en-US" altLang="en-US" sz="3600" b="1" kern="1200" spc="-15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  <a:cs typeface="+mj-cs"/>
              </a:defRPr>
            </a:lvl1pPr>
          </a:lstStyle>
          <a:p>
            <a:pPr algn="l"/>
            <a:r>
              <a:rPr lang="ko-KR" altLang="en-US" dirty="0"/>
              <a:t>대학생활 포트폴리오 </a:t>
            </a:r>
            <a:r>
              <a:rPr lang="en-US" altLang="ko-KR" dirty="0"/>
              <a:t> - </a:t>
            </a:r>
            <a:r>
              <a:rPr lang="ko-KR" altLang="en-US" dirty="0"/>
              <a:t>대학 교과과정</a:t>
            </a:r>
          </a:p>
        </p:txBody>
      </p:sp>
    </p:spTree>
    <p:extLst>
      <p:ext uri="{BB962C8B-B14F-4D97-AF65-F5344CB8AC3E}">
        <p14:creationId xmlns:p14="http://schemas.microsoft.com/office/powerpoint/2010/main" val="126060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50"/>
    </mc:Choice>
    <mc:Fallback xmlns="">
      <p:transition spd="slow" advTm="2925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D2CB1BA-505B-4D64-AC27-F38C712B6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7CE-7257-465C-AD19-DCBEAED61373}" type="slidenum">
              <a:rPr lang="ko-KR" altLang="en-US" smtClean="0"/>
              <a:pPr/>
              <a:t>19</a:t>
            </a:fld>
            <a:endParaRPr lang="ko-KR" altLang="en-US"/>
          </a:p>
        </p:txBody>
      </p:sp>
      <p:sp>
        <p:nvSpPr>
          <p:cNvPr id="6" name="제목 8">
            <a:extLst>
              <a:ext uri="{FF2B5EF4-FFF2-40B4-BE49-F238E27FC236}">
                <a16:creationId xmlns:a16="http://schemas.microsoft.com/office/drawing/2014/main" id="{4330ADBD-5C30-4DEC-9330-28C0231F6280}"/>
              </a:ext>
            </a:extLst>
          </p:cNvPr>
          <p:cNvSpPr txBox="1">
            <a:spLocks/>
          </p:cNvSpPr>
          <p:nvPr/>
        </p:nvSpPr>
        <p:spPr>
          <a:xfrm>
            <a:off x="681038" y="365128"/>
            <a:ext cx="8543925" cy="771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en-US" altLang="en-US" sz="3600" b="1" kern="1200" spc="-15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  <a:cs typeface="+mj-cs"/>
              </a:defRPr>
            </a:lvl1pPr>
          </a:lstStyle>
          <a:p>
            <a:pPr algn="l"/>
            <a:r>
              <a:rPr lang="ko-KR" altLang="en-US" dirty="0"/>
              <a:t>대학생활 포트폴리오 </a:t>
            </a:r>
            <a:r>
              <a:rPr lang="en-US" altLang="ko-KR" dirty="0"/>
              <a:t> - </a:t>
            </a:r>
            <a:r>
              <a:rPr lang="ko-KR" altLang="en-US" dirty="0" err="1"/>
              <a:t>비교과</a:t>
            </a:r>
            <a:r>
              <a:rPr lang="ko-KR" altLang="en-US" dirty="0"/>
              <a:t> 과정</a:t>
            </a:r>
          </a:p>
        </p:txBody>
      </p:sp>
    </p:spTree>
    <p:extLst>
      <p:ext uri="{BB962C8B-B14F-4D97-AF65-F5344CB8AC3E}">
        <p14:creationId xmlns:p14="http://schemas.microsoft.com/office/powerpoint/2010/main" val="372749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50"/>
    </mc:Choice>
    <mc:Fallback xmlns="">
      <p:transition spd="slow" advTm="2925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그림 8" descr="테이블이(가) 표시된 사진&#10;&#10;자동 생성된 설명">
            <a:extLst>
              <a:ext uri="{FF2B5EF4-FFF2-40B4-BE49-F238E27FC236}">
                <a16:creationId xmlns:a16="http://schemas.microsoft.com/office/drawing/2014/main" id="{4648595A-86E2-4C9F-9634-6F4E5D0535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1" r="19491" b="5168"/>
          <a:stretch/>
        </p:blipFill>
        <p:spPr>
          <a:xfrm>
            <a:off x="20" y="10"/>
            <a:ext cx="9834445" cy="6721467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3514" y="941832"/>
            <a:ext cx="8536496" cy="20574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 algn="l" latinLnBrk="0"/>
            <a:r>
              <a:rPr lang="ko-KR" altLang="en-US" sz="4500" dirty="0">
                <a:solidFill>
                  <a:schemeClr val="tx1"/>
                </a:solidFill>
                <a:latin typeface="+mj-lt"/>
              </a:rPr>
              <a:t>포트폴리오란 </a:t>
            </a:r>
            <a:r>
              <a:rPr lang="en-US" altLang="ko-KR" sz="4500" dirty="0">
                <a:solidFill>
                  <a:schemeClr val="tx1"/>
                </a:solidFill>
                <a:latin typeface="+mj-lt"/>
              </a:rPr>
              <a:t>(portfolio)?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96398" y="412799"/>
            <a:ext cx="146304" cy="572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514" y="3241202"/>
            <a:ext cx="8536495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B6CBE8-F73C-4274-8CC9-196CC43B13CF}"/>
              </a:ext>
            </a:extLst>
          </p:cNvPr>
          <p:cNvSpPr txBox="1"/>
          <p:nvPr/>
        </p:nvSpPr>
        <p:spPr>
          <a:xfrm>
            <a:off x="683514" y="3502152"/>
            <a:ext cx="8536495" cy="2670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 defTabSz="9144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ko-KR" altLang="en-US" spc="-150" dirty="0">
                <a:latin typeface="+mn-ea"/>
              </a:rPr>
              <a:t>원래 폴더나 보관함에 들어 있는 서류 또는 수집한 작품을 의미</a:t>
            </a:r>
            <a:endParaRPr lang="en-US" altLang="ko-KR" spc="-150" dirty="0">
              <a:latin typeface="+mn-ea"/>
            </a:endParaRPr>
          </a:p>
          <a:p>
            <a:pPr marL="228600" indent="-228600" defTabSz="9144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ko-KR" spc="-150" dirty="0">
                <a:latin typeface="+mn-ea"/>
              </a:rPr>
              <a:t>‘</a:t>
            </a:r>
            <a:r>
              <a:rPr lang="ko-KR" altLang="en-US" spc="-150" dirty="0">
                <a:latin typeface="+mn-ea"/>
              </a:rPr>
              <a:t>운반하다</a:t>
            </a:r>
            <a:r>
              <a:rPr lang="en-US" altLang="ko-KR" spc="-150" dirty="0">
                <a:latin typeface="+mn-ea"/>
              </a:rPr>
              <a:t>(carry)’</a:t>
            </a:r>
            <a:r>
              <a:rPr lang="ko-KR" altLang="en-US" spc="-150" dirty="0">
                <a:latin typeface="+mn-ea"/>
              </a:rPr>
              <a:t>의 의미를 갖는 ‘</a:t>
            </a:r>
            <a:r>
              <a:rPr lang="en-US" altLang="ko-KR" spc="-150" dirty="0">
                <a:latin typeface="+mn-ea"/>
              </a:rPr>
              <a:t>port’</a:t>
            </a:r>
            <a:r>
              <a:rPr lang="ko-KR" altLang="en-US" spc="-150" dirty="0">
                <a:latin typeface="+mn-ea"/>
              </a:rPr>
              <a:t>와 ＇종이</a:t>
            </a:r>
            <a:r>
              <a:rPr lang="en-US" altLang="ko-KR" spc="-150" dirty="0">
                <a:latin typeface="+mn-ea"/>
              </a:rPr>
              <a:t>(paper)’</a:t>
            </a:r>
            <a:r>
              <a:rPr lang="ko-KR" altLang="en-US" spc="-150" dirty="0">
                <a:latin typeface="+mn-ea"/>
              </a:rPr>
              <a:t>를 뜻하는 ‘</a:t>
            </a:r>
            <a:r>
              <a:rPr lang="en-US" altLang="ko-KR" spc="-150" dirty="0">
                <a:latin typeface="+mn-ea"/>
              </a:rPr>
              <a:t>folio’</a:t>
            </a:r>
            <a:r>
              <a:rPr lang="ko-KR" altLang="en-US" spc="-150" dirty="0">
                <a:latin typeface="+mn-ea"/>
              </a:rPr>
              <a:t>에서 파생</a:t>
            </a:r>
            <a:endParaRPr lang="en-US" altLang="ko-KR" spc="-150" dirty="0">
              <a:latin typeface="+mn-ea"/>
            </a:endParaRPr>
          </a:p>
          <a:p>
            <a:pPr marL="228600" indent="-228600" defTabSz="9144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ko-KR" altLang="en-US" spc="-150" dirty="0">
                <a:latin typeface="+mn-ea"/>
              </a:rPr>
              <a:t>교육분야에서 포트폴리오는 학생의 관심</a:t>
            </a:r>
            <a:r>
              <a:rPr lang="en-US" altLang="ko-KR" spc="-150" dirty="0">
                <a:latin typeface="+mn-ea"/>
              </a:rPr>
              <a:t>, </a:t>
            </a:r>
            <a:r>
              <a:rPr lang="ko-KR" altLang="en-US" spc="-150" dirty="0">
                <a:latin typeface="+mn-ea"/>
              </a:rPr>
              <a:t>능력</a:t>
            </a:r>
            <a:r>
              <a:rPr lang="en-US" altLang="ko-KR" spc="-150" dirty="0">
                <a:latin typeface="+mn-ea"/>
              </a:rPr>
              <a:t>, </a:t>
            </a:r>
            <a:r>
              <a:rPr lang="ko-KR" altLang="en-US" spc="-150" dirty="0">
                <a:latin typeface="+mn-ea"/>
              </a:rPr>
              <a:t>진로</a:t>
            </a:r>
            <a:r>
              <a:rPr lang="en-US" altLang="ko-KR" spc="-150" dirty="0">
                <a:latin typeface="+mn-ea"/>
              </a:rPr>
              <a:t>, </a:t>
            </a:r>
            <a:r>
              <a:rPr lang="ko-KR" altLang="en-US" spc="-150" dirty="0">
                <a:latin typeface="+mn-ea"/>
              </a:rPr>
              <a:t>노력</a:t>
            </a:r>
            <a:r>
              <a:rPr lang="en-US" altLang="ko-KR" spc="-150" dirty="0">
                <a:latin typeface="+mn-ea"/>
              </a:rPr>
              <a:t>, </a:t>
            </a:r>
            <a:r>
              <a:rPr lang="ko-KR" altLang="en-US" spc="-150" dirty="0">
                <a:latin typeface="+mn-ea"/>
              </a:rPr>
              <a:t>성장 등의 증거를 보여 주는 학생의 작품</a:t>
            </a:r>
            <a:r>
              <a:rPr lang="en-US" altLang="ko-KR" spc="-150" dirty="0">
                <a:latin typeface="+mn-ea"/>
              </a:rPr>
              <a:t>(</a:t>
            </a:r>
            <a:r>
              <a:rPr lang="ko-KR" altLang="en-US" spc="-150" dirty="0">
                <a:latin typeface="+mn-ea"/>
              </a:rPr>
              <a:t>결과물</a:t>
            </a:r>
            <a:r>
              <a:rPr lang="en-US" altLang="ko-KR" spc="-150" dirty="0">
                <a:latin typeface="+mn-ea"/>
              </a:rPr>
              <a:t>)</a:t>
            </a:r>
            <a:r>
              <a:rPr lang="ko-KR" altLang="en-US" spc="-150" dirty="0">
                <a:latin typeface="+mn-ea"/>
              </a:rPr>
              <a:t>을 모아 놓은 것</a:t>
            </a:r>
            <a:endParaRPr lang="en-US" altLang="ko-KR" spc="-150" dirty="0">
              <a:latin typeface="+mn-ea"/>
            </a:endParaRPr>
          </a:p>
          <a:p>
            <a:pPr marL="228600" indent="-228600" defTabSz="9144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ko-KR" spc="-150" dirty="0">
                <a:latin typeface="+mn-ea"/>
              </a:rPr>
              <a:t>‘</a:t>
            </a:r>
            <a:r>
              <a:rPr lang="ko-KR" altLang="en-US" spc="-150" dirty="0">
                <a:latin typeface="+mn-ea"/>
              </a:rPr>
              <a:t>나의 대학생활의 모든 것</a:t>
            </a:r>
            <a:r>
              <a:rPr lang="en-US" altLang="ko-KR" spc="-150" dirty="0">
                <a:latin typeface="+mn-ea"/>
              </a:rPr>
              <a:t>’</a:t>
            </a:r>
            <a:r>
              <a:rPr lang="ko-KR" altLang="en-US" spc="-150" dirty="0">
                <a:latin typeface="+mn-ea"/>
              </a:rPr>
              <a:t>을 하나의 </a:t>
            </a:r>
            <a:r>
              <a:rPr lang="en-US" altLang="ko-KR" spc="-150" dirty="0">
                <a:latin typeface="+mn-ea"/>
              </a:rPr>
              <a:t>PDF</a:t>
            </a:r>
            <a:r>
              <a:rPr lang="ko-KR" altLang="en-US" spc="-150" dirty="0">
                <a:latin typeface="+mn-ea"/>
              </a:rPr>
              <a:t>파일로 만들어 취업활동 시에도 활용할 수 있다</a:t>
            </a:r>
          </a:p>
          <a:p>
            <a:pPr marL="228600" indent="-228600" defTabSz="9144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altLang="ko-KR" spc="-150" dirty="0">
              <a:latin typeface="+mn-ea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8DE7BFAA-03B1-4F7C-8AF2-44288CD4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7CE-7257-465C-AD19-DCBEAED61373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0302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59904"/>
    </mc:Choice>
    <mc:Fallback xmlns="">
      <p:transition spd="slow" advTm="59904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D2CB1BA-505B-4D64-AC27-F38C712B6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7CE-7257-465C-AD19-DCBEAED61373}" type="slidenum">
              <a:rPr lang="ko-KR" altLang="en-US" smtClean="0"/>
              <a:pPr/>
              <a:t>20</a:t>
            </a:fld>
            <a:endParaRPr lang="ko-KR" altLang="en-US"/>
          </a:p>
        </p:txBody>
      </p:sp>
      <p:sp>
        <p:nvSpPr>
          <p:cNvPr id="6" name="제목 8">
            <a:extLst>
              <a:ext uri="{FF2B5EF4-FFF2-40B4-BE49-F238E27FC236}">
                <a16:creationId xmlns:a16="http://schemas.microsoft.com/office/drawing/2014/main" id="{4330ADBD-5C30-4DEC-9330-28C0231F6280}"/>
              </a:ext>
            </a:extLst>
          </p:cNvPr>
          <p:cNvSpPr txBox="1">
            <a:spLocks/>
          </p:cNvSpPr>
          <p:nvPr/>
        </p:nvSpPr>
        <p:spPr>
          <a:xfrm>
            <a:off x="681038" y="365128"/>
            <a:ext cx="8925806" cy="7714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en-US" altLang="en-US" sz="3600" b="1" kern="1200" spc="-15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  <a:cs typeface="+mj-cs"/>
              </a:defRPr>
            </a:lvl1pPr>
          </a:lstStyle>
          <a:p>
            <a:pPr algn="l"/>
            <a:r>
              <a:rPr lang="ko-KR" altLang="en-US" dirty="0"/>
              <a:t>대학생활 포트폴리오 </a:t>
            </a:r>
            <a:r>
              <a:rPr lang="en-US" altLang="ko-KR" dirty="0"/>
              <a:t> - </a:t>
            </a:r>
            <a:r>
              <a:rPr lang="ko-KR" altLang="en-US" dirty="0"/>
              <a:t>자격증 및 수상경력</a:t>
            </a:r>
          </a:p>
        </p:txBody>
      </p:sp>
    </p:spTree>
    <p:extLst>
      <p:ext uri="{BB962C8B-B14F-4D97-AF65-F5344CB8AC3E}">
        <p14:creationId xmlns:p14="http://schemas.microsoft.com/office/powerpoint/2010/main" val="379384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50"/>
    </mc:Choice>
    <mc:Fallback xmlns="">
      <p:transition spd="slow" advTm="2925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D2CB1BA-505B-4D64-AC27-F38C712B6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7CE-7257-465C-AD19-DCBEAED61373}" type="slidenum">
              <a:rPr lang="ko-KR" altLang="en-US" smtClean="0"/>
              <a:pPr/>
              <a:t>21</a:t>
            </a:fld>
            <a:endParaRPr lang="ko-KR" altLang="en-US"/>
          </a:p>
        </p:txBody>
      </p:sp>
      <p:sp>
        <p:nvSpPr>
          <p:cNvPr id="6" name="제목 8">
            <a:extLst>
              <a:ext uri="{FF2B5EF4-FFF2-40B4-BE49-F238E27FC236}">
                <a16:creationId xmlns:a16="http://schemas.microsoft.com/office/drawing/2014/main" id="{4330ADBD-5C30-4DEC-9330-28C0231F6280}"/>
              </a:ext>
            </a:extLst>
          </p:cNvPr>
          <p:cNvSpPr txBox="1">
            <a:spLocks/>
          </p:cNvSpPr>
          <p:nvPr/>
        </p:nvSpPr>
        <p:spPr>
          <a:xfrm>
            <a:off x="681038" y="365128"/>
            <a:ext cx="8543925" cy="771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en-US" altLang="en-US" sz="3600" b="1" kern="1200" spc="-15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  <a:cs typeface="+mj-cs"/>
              </a:defRPr>
            </a:lvl1pPr>
          </a:lstStyle>
          <a:p>
            <a:pPr algn="l"/>
            <a:r>
              <a:rPr lang="ko-KR" altLang="en-US" dirty="0"/>
              <a:t>대학생활 포트폴리오 </a:t>
            </a:r>
            <a:r>
              <a:rPr lang="en-US" altLang="ko-KR" dirty="0"/>
              <a:t> - </a:t>
            </a:r>
            <a:r>
              <a:rPr lang="ko-KR" altLang="en-US" dirty="0"/>
              <a:t>미래모습</a:t>
            </a:r>
          </a:p>
        </p:txBody>
      </p:sp>
    </p:spTree>
    <p:extLst>
      <p:ext uri="{BB962C8B-B14F-4D97-AF65-F5344CB8AC3E}">
        <p14:creationId xmlns:p14="http://schemas.microsoft.com/office/powerpoint/2010/main" val="148159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50"/>
    </mc:Choice>
    <mc:Fallback xmlns="">
      <p:transition spd="slow" advTm="2925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D2CB1BA-505B-4D64-AC27-F38C712B6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7CE-7257-465C-AD19-DCBEAED61373}" type="slidenum">
              <a:rPr lang="ko-KR" altLang="en-US" smtClean="0"/>
              <a:pPr/>
              <a:t>22</a:t>
            </a:fld>
            <a:endParaRPr lang="ko-KR" altLang="en-US"/>
          </a:p>
        </p:txBody>
      </p:sp>
      <p:sp>
        <p:nvSpPr>
          <p:cNvPr id="6" name="제목 8">
            <a:extLst>
              <a:ext uri="{FF2B5EF4-FFF2-40B4-BE49-F238E27FC236}">
                <a16:creationId xmlns:a16="http://schemas.microsoft.com/office/drawing/2014/main" id="{4330ADBD-5C30-4DEC-9330-28C0231F6280}"/>
              </a:ext>
            </a:extLst>
          </p:cNvPr>
          <p:cNvSpPr txBox="1">
            <a:spLocks/>
          </p:cNvSpPr>
          <p:nvPr/>
        </p:nvSpPr>
        <p:spPr>
          <a:xfrm>
            <a:off x="681038" y="365128"/>
            <a:ext cx="8543925" cy="771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en-US" altLang="en-US" sz="3600" b="1" kern="1200" spc="-15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  <a:cs typeface="+mj-cs"/>
              </a:defRPr>
            </a:lvl1pPr>
          </a:lstStyle>
          <a:p>
            <a:pPr algn="l"/>
            <a:r>
              <a:rPr lang="ko-KR" altLang="en-US" dirty="0"/>
              <a:t>대학생활 포트폴리오 </a:t>
            </a:r>
            <a:r>
              <a:rPr lang="en-US" altLang="ko-KR" dirty="0"/>
              <a:t> </a:t>
            </a:r>
            <a:r>
              <a:rPr lang="ko-KR" altLang="en-US" dirty="0"/>
              <a:t>제출</a:t>
            </a:r>
          </a:p>
        </p:txBody>
      </p:sp>
      <p:graphicFrame>
        <p:nvGraphicFramePr>
          <p:cNvPr id="4" name="다이어그램 3">
            <a:extLst>
              <a:ext uri="{FF2B5EF4-FFF2-40B4-BE49-F238E27FC236}">
                <a16:creationId xmlns:a16="http://schemas.microsoft.com/office/drawing/2014/main" id="{EE9A19DD-183E-4354-87B5-7E38512A37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8406238"/>
              </p:ext>
            </p:extLst>
          </p:nvPr>
        </p:nvGraphicFramePr>
        <p:xfrm>
          <a:off x="1009650" y="1938073"/>
          <a:ext cx="7886700" cy="3988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94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50"/>
    </mc:Choice>
    <mc:Fallback xmlns="">
      <p:transition spd="slow" advTm="2925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1038" y="2624141"/>
            <a:ext cx="8543925" cy="1265108"/>
          </a:xfrm>
        </p:spPr>
        <p:txBody>
          <a:bodyPr>
            <a:normAutofit/>
          </a:bodyPr>
          <a:lstStyle/>
          <a:p>
            <a:pPr algn="ctr"/>
            <a:r>
              <a:rPr lang="ko-KR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포트폴리오 작성방법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7CE-7257-465C-AD19-DCBEAED61373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288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30"/>
    </mc:Choice>
    <mc:Fallback xmlns="">
      <p:transition spd="slow" advTm="1833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793D78-F227-4E04-B405-9691EC804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+mn-ea"/>
              </a:rPr>
              <a:t>포트폴리오</a:t>
            </a:r>
            <a:r>
              <a:rPr lang="en-US" altLang="ko-KR" dirty="0">
                <a:latin typeface="+mn-ea"/>
              </a:rPr>
              <a:t>,</a:t>
            </a:r>
            <a:r>
              <a:rPr lang="ko-KR" altLang="en-US" dirty="0">
                <a:latin typeface="+mn-ea"/>
              </a:rPr>
              <a:t> 어떻게 구성하지</a:t>
            </a:r>
            <a:r>
              <a:rPr lang="en-US" altLang="ko-KR" dirty="0">
                <a:latin typeface="+mn-ea"/>
              </a:rPr>
              <a:t>?</a:t>
            </a:r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B94FE8-2C98-491C-9E49-1BEF9BAAE2FF}"/>
              </a:ext>
            </a:extLst>
          </p:cNvPr>
          <p:cNvSpPr txBox="1"/>
          <p:nvPr/>
        </p:nvSpPr>
        <p:spPr>
          <a:xfrm>
            <a:off x="233418" y="1259743"/>
            <a:ext cx="8961065" cy="713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Bef>
                <a:spcPct val="0"/>
              </a:spcBef>
              <a:defRPr/>
            </a:pPr>
            <a:r>
              <a:rPr lang="ko-KR" altLang="en-US" sz="2400" b="1" spc="-150" dirty="0">
                <a:solidFill>
                  <a:prstClr val="black"/>
                </a:solidFill>
                <a:latin typeface="맑은 고딕" panose="020B0503020000020004" pitchFamily="50" charset="-127"/>
              </a:rPr>
              <a:t>포트폴리오 구성 요소</a:t>
            </a:r>
            <a:endParaRPr lang="en-US" altLang="ko-KR" sz="2400" spc="-150" dirty="0">
              <a:solidFill>
                <a:prstClr val="black"/>
              </a:solidFill>
              <a:latin typeface="맑은 고딕" panose="020B0503020000020004" pitchFamily="50" charset="-127"/>
              <a:cs typeface="+mj-cs"/>
            </a:endParaRPr>
          </a:p>
        </p:txBody>
      </p:sp>
      <p:pic>
        <p:nvPicPr>
          <p:cNvPr id="5" name="그림 20" descr="그림3.png">
            <a:extLst>
              <a:ext uri="{FF2B5EF4-FFF2-40B4-BE49-F238E27FC236}">
                <a16:creationId xmlns:a16="http://schemas.microsoft.com/office/drawing/2014/main" id="{1B24E205-08EC-416C-8A80-CCD75010F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576709"/>
            <a:ext cx="3051175" cy="3454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5EF8D6DA-1F35-42B6-8EB5-3327E916E9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866381"/>
              </p:ext>
            </p:extLst>
          </p:nvPr>
        </p:nvGraphicFramePr>
        <p:xfrm>
          <a:off x="4160520" y="2472290"/>
          <a:ext cx="5440680" cy="36677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46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3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aseline="0" dirty="0"/>
                        <a:t> </a:t>
                      </a:r>
                      <a:r>
                        <a:rPr lang="ko-KR" altLang="en-US" sz="1600" baseline="0" dirty="0"/>
                        <a:t>구분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내용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48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개인 인적 사항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b="0" dirty="0"/>
                        <a:t>이력서</a:t>
                      </a:r>
                      <a:endParaRPr lang="en-US" altLang="ko-KR" sz="1400" b="0" dirty="0"/>
                    </a:p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b="0" dirty="0"/>
                        <a:t>자기소개</a:t>
                      </a:r>
                      <a:r>
                        <a:rPr lang="en-US" altLang="ko-KR" sz="1400" b="0" dirty="0"/>
                        <a:t>, </a:t>
                      </a:r>
                      <a:r>
                        <a:rPr lang="ko-KR" altLang="en-US" sz="1400" b="0" dirty="0"/>
                        <a:t>자기 분석</a:t>
                      </a:r>
                      <a:endParaRPr lang="en-US" altLang="ko-KR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교과과정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b="0" dirty="0"/>
                        <a:t>이수교과목</a:t>
                      </a:r>
                      <a:endParaRPr lang="en-US" altLang="ko-KR" sz="1400" b="1" dirty="0"/>
                    </a:p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b="0" dirty="0"/>
                        <a:t>성적기타 과목</a:t>
                      </a:r>
                      <a:endParaRPr lang="en-US" altLang="ko-KR" sz="1400" b="0" dirty="0"/>
                    </a:p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b="0" dirty="0"/>
                        <a:t>논문 발표 등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181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비교과과정</a:t>
                      </a:r>
                      <a:endParaRPr lang="en-US" altLang="ko-KR" sz="1600" dirty="0"/>
                    </a:p>
                    <a:p>
                      <a:pPr algn="ctr" latinLnBrk="1"/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b="0" dirty="0"/>
                        <a:t>동아리</a:t>
                      </a:r>
                      <a:r>
                        <a:rPr lang="en-US" altLang="ko-KR" sz="1400" b="0" dirty="0"/>
                        <a:t>, </a:t>
                      </a:r>
                      <a:r>
                        <a:rPr lang="ko-KR" altLang="en-US" sz="1400" b="0" dirty="0"/>
                        <a:t>봉사활동</a:t>
                      </a:r>
                      <a:endParaRPr lang="en-US" altLang="ko-KR" sz="1400" b="0" dirty="0"/>
                    </a:p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b="0" dirty="0"/>
                        <a:t>현장실습</a:t>
                      </a:r>
                      <a:r>
                        <a:rPr lang="en-US" altLang="ko-KR" sz="1400" b="0" dirty="0"/>
                        <a:t>(</a:t>
                      </a:r>
                      <a:r>
                        <a:rPr lang="ko-KR" altLang="en-US" sz="1400" b="0" dirty="0"/>
                        <a:t>인턴십</a:t>
                      </a:r>
                      <a:r>
                        <a:rPr lang="en-US" altLang="ko-KR" sz="1400" b="0" dirty="0"/>
                        <a:t>) </a:t>
                      </a:r>
                      <a:r>
                        <a:rPr lang="ko-KR" altLang="en-US" sz="1400" b="0" dirty="0"/>
                        <a:t>및 근무경험</a:t>
                      </a:r>
                      <a:endParaRPr lang="en-US" altLang="ko-KR" sz="1400" b="0" dirty="0"/>
                    </a:p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b="0" dirty="0"/>
                        <a:t>외국어 관련 활동</a:t>
                      </a:r>
                      <a:endParaRPr lang="en-US" altLang="ko-KR" sz="1400" b="0" dirty="0"/>
                    </a:p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b="0" dirty="0"/>
                        <a:t>영화감상</a:t>
                      </a:r>
                      <a:r>
                        <a:rPr lang="en-US" altLang="ko-KR" sz="1400" b="0" dirty="0"/>
                        <a:t>, </a:t>
                      </a:r>
                      <a:r>
                        <a:rPr lang="ko-KR" altLang="en-US" sz="1400" b="0" dirty="0"/>
                        <a:t>독후감</a:t>
                      </a:r>
                      <a:r>
                        <a:rPr lang="ko-KR" altLang="en-US" sz="1400" b="0" baseline="0" dirty="0"/>
                        <a:t> 등 소양활동</a:t>
                      </a:r>
                      <a:endParaRPr lang="en-US" altLang="ko-KR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자격증 및 </a:t>
                      </a:r>
                      <a:endParaRPr lang="en-US" altLang="ko-KR" sz="1600" dirty="0"/>
                    </a:p>
                    <a:p>
                      <a:pPr algn="ctr" latinLnBrk="1"/>
                      <a:r>
                        <a:rPr lang="ko-KR" altLang="en-US" sz="1600" dirty="0"/>
                        <a:t>수상경력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b="0" dirty="0"/>
                        <a:t>자격증</a:t>
                      </a:r>
                      <a:endParaRPr lang="en-US" altLang="ko-KR" sz="1400" b="0" dirty="0"/>
                    </a:p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b="0" dirty="0"/>
                        <a:t>수상경력</a:t>
                      </a:r>
                      <a:endParaRPr lang="en-US" altLang="ko-KR" sz="1400" b="0" dirty="0"/>
                    </a:p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b="0" dirty="0"/>
                        <a:t>장학금 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미래 모습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b="0" dirty="0"/>
                        <a:t>목표 및 비전</a:t>
                      </a:r>
                      <a:r>
                        <a:rPr lang="en-US" altLang="ko-KR" sz="1400" b="0" dirty="0"/>
                        <a:t>, </a:t>
                      </a:r>
                      <a:r>
                        <a:rPr lang="ko-KR" altLang="en-US" sz="1400" b="0" dirty="0"/>
                        <a:t>진로계획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A5B077A-5D07-41A9-B0E8-DDFD1CE73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7CE-7257-465C-AD19-DCBEAED61373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528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174"/>
    </mc:Choice>
    <mc:Fallback xmlns="">
      <p:transition spd="slow" advTm="18917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대학생활 포트폴리오 구성 요소</a:t>
            </a:r>
            <a:r>
              <a:rPr lang="en-US" altLang="ko-KR" dirty="0"/>
              <a:t>: </a:t>
            </a:r>
            <a:r>
              <a:rPr lang="ko-KR" altLang="en-US" dirty="0"/>
              <a:t>인적사항</a:t>
            </a: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0D1A0B7-08E7-41D2-BED1-101E1BCFF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7CE-7257-465C-AD19-DCBEAED61373}" type="slidenum">
              <a:rPr lang="ko-KR" altLang="en-US" smtClean="0"/>
              <a:pPr/>
              <a:t>5</a:t>
            </a:fld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52773E-9C6F-473B-AAF9-076531D68607}"/>
              </a:ext>
            </a:extLst>
          </p:cNvPr>
          <p:cNvSpPr txBox="1"/>
          <p:nvPr/>
        </p:nvSpPr>
        <p:spPr>
          <a:xfrm>
            <a:off x="263898" y="1438148"/>
            <a:ext cx="896106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Bef>
                <a:spcPct val="0"/>
              </a:spcBef>
              <a:defRPr/>
            </a:pPr>
            <a:r>
              <a:rPr lang="ko-KR" altLang="en-US" sz="2400" b="1" spc="-150" dirty="0">
                <a:solidFill>
                  <a:prstClr val="black"/>
                </a:solidFill>
                <a:latin typeface="맑은 고딕" panose="020B0503020000020004" pitchFamily="50" charset="-127"/>
              </a:rPr>
              <a:t>학생 신상 카드</a:t>
            </a:r>
            <a:r>
              <a:rPr lang="en-US" altLang="ko-KR" sz="2400" b="1" spc="-150" dirty="0">
                <a:solidFill>
                  <a:prstClr val="black"/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2400" b="1" spc="-150" dirty="0">
                <a:solidFill>
                  <a:prstClr val="black"/>
                </a:solidFill>
                <a:latin typeface="맑은 고딕" panose="020B0503020000020004" pitchFamily="50" charset="-127"/>
              </a:rPr>
              <a:t>이력서</a:t>
            </a:r>
            <a:r>
              <a:rPr lang="en-US" altLang="ko-KR" sz="2400" b="1" spc="-150" dirty="0">
                <a:solidFill>
                  <a:prstClr val="black"/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2400" b="1" spc="-150" dirty="0">
                <a:solidFill>
                  <a:prstClr val="black"/>
                </a:solidFill>
                <a:latin typeface="맑은 고딕" panose="020B0503020000020004" pitchFamily="50" charset="-127"/>
              </a:rPr>
              <a:t>자기소개서 등을 중심으로 학생 자신에 대한 </a:t>
            </a:r>
            <a:endParaRPr lang="en-US" altLang="ko-KR" sz="2400" b="1" spc="-150" dirty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algn="ctr">
              <a:lnSpc>
                <a:spcPct val="200000"/>
              </a:lnSpc>
              <a:spcBef>
                <a:spcPct val="0"/>
              </a:spcBef>
              <a:defRPr/>
            </a:pPr>
            <a:r>
              <a:rPr lang="ko-KR" altLang="en-US" sz="2400" b="1" spc="-150" dirty="0">
                <a:solidFill>
                  <a:prstClr val="black"/>
                </a:solidFill>
                <a:latin typeface="맑은 고딕" panose="020B0503020000020004" pitchFamily="50" charset="-127"/>
              </a:rPr>
              <a:t>기본적인 정보를 제공할 뿐 아니라 진로</a:t>
            </a:r>
            <a:r>
              <a:rPr lang="en-US" altLang="ko-KR" sz="2400" b="1" spc="-150" dirty="0">
                <a:solidFill>
                  <a:prstClr val="black"/>
                </a:solidFill>
                <a:latin typeface="맑은 고딕" panose="020B0503020000020004" pitchFamily="50" charset="-127"/>
              </a:rPr>
              <a:t>〮 </a:t>
            </a:r>
            <a:r>
              <a:rPr lang="ko-KR" altLang="en-US" sz="2400" b="1" spc="-150" dirty="0">
                <a:solidFill>
                  <a:prstClr val="black"/>
                </a:solidFill>
                <a:latin typeface="맑은 고딕" panose="020B0503020000020004" pitchFamily="50" charset="-127"/>
              </a:rPr>
              <a:t>학업계획서를 포함하여 </a:t>
            </a:r>
            <a:endParaRPr lang="en-US" altLang="ko-KR" sz="2400" b="1" spc="-150" dirty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algn="ctr">
              <a:lnSpc>
                <a:spcPct val="200000"/>
              </a:lnSpc>
              <a:spcBef>
                <a:spcPct val="0"/>
              </a:spcBef>
              <a:defRPr/>
            </a:pPr>
            <a:r>
              <a:rPr lang="ko-KR" altLang="en-US" sz="2400" b="1" spc="-150" dirty="0">
                <a:solidFill>
                  <a:prstClr val="black"/>
                </a:solidFill>
                <a:latin typeface="맑은 고딕" panose="020B0503020000020004" pitchFamily="50" charset="-127"/>
              </a:rPr>
              <a:t>학생의 발전방안 제시</a:t>
            </a:r>
            <a:endParaRPr lang="en-US" altLang="ko-KR" sz="2400" spc="-150" dirty="0">
              <a:solidFill>
                <a:prstClr val="black"/>
              </a:solidFill>
              <a:latin typeface="맑은 고딕" panose="020B0503020000020004" pitchFamily="50" charset="-127"/>
              <a:cs typeface="+mj-cs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610" y="3810862"/>
            <a:ext cx="2688928" cy="2699880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4100" y="3875253"/>
            <a:ext cx="2420330" cy="257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87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925"/>
    </mc:Choice>
    <mc:Fallback xmlns="">
      <p:transition spd="slow" advTm="3992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대학생활 포트폴리오 구성 요소</a:t>
            </a:r>
            <a:r>
              <a:rPr lang="en-US" altLang="ko-KR" dirty="0"/>
              <a:t>: </a:t>
            </a:r>
            <a:r>
              <a:rPr lang="ko-KR" altLang="en-US" dirty="0"/>
              <a:t>인적사항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1A7005CB-89C7-41E3-817F-720B5DA8E2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750" t="16381" r="28948" b="45333"/>
          <a:stretch/>
        </p:blipFill>
        <p:spPr>
          <a:xfrm>
            <a:off x="5597549" y="2743174"/>
            <a:ext cx="3945181" cy="2782389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4293F033-BF9E-41EE-99C4-30D4D7FF9716}"/>
              </a:ext>
            </a:extLst>
          </p:cNvPr>
          <p:cNvSpPr/>
          <p:nvPr/>
        </p:nvSpPr>
        <p:spPr>
          <a:xfrm>
            <a:off x="6134243" y="5734280"/>
            <a:ext cx="22971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/>
              <a:t>&lt;</a:t>
            </a:r>
            <a:r>
              <a:rPr lang="ko-KR" altLang="en-US" sz="1400" dirty="0"/>
              <a:t>예시 </a:t>
            </a:r>
            <a:r>
              <a:rPr lang="en-US" altLang="ko-KR" sz="1400" dirty="0"/>
              <a:t>2&gt;</a:t>
            </a:r>
            <a:endParaRPr lang="ko-KR" altLang="en-US" sz="14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3A9F1B4-5EAA-4C3E-A804-E081985D22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667" t="24653" r="-472" b="8000"/>
          <a:stretch/>
        </p:blipFill>
        <p:spPr>
          <a:xfrm>
            <a:off x="589412" y="2653694"/>
            <a:ext cx="4152219" cy="3004482"/>
          </a:xfrm>
          <a:prstGeom prst="rect">
            <a:avLst/>
          </a:prstGeom>
        </p:spPr>
      </p:pic>
      <p:sp>
        <p:nvSpPr>
          <p:cNvPr id="5" name="타원 4">
            <a:extLst>
              <a:ext uri="{FF2B5EF4-FFF2-40B4-BE49-F238E27FC236}">
                <a16:creationId xmlns:a16="http://schemas.microsoft.com/office/drawing/2014/main" id="{98A83250-C334-416D-8F0E-23B99248BABF}"/>
              </a:ext>
            </a:extLst>
          </p:cNvPr>
          <p:cNvSpPr/>
          <p:nvPr/>
        </p:nvSpPr>
        <p:spPr>
          <a:xfrm>
            <a:off x="966435" y="3511060"/>
            <a:ext cx="1084217" cy="1325563"/>
          </a:xfrm>
          <a:prstGeom prst="ellipse">
            <a:avLst/>
          </a:prstGeom>
          <a:solidFill>
            <a:srgbClr val="5959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4D5B99B-C3B5-40F7-B45F-50F80FB63700}"/>
              </a:ext>
            </a:extLst>
          </p:cNvPr>
          <p:cNvSpPr/>
          <p:nvPr/>
        </p:nvSpPr>
        <p:spPr>
          <a:xfrm>
            <a:off x="2963026" y="3511060"/>
            <a:ext cx="1418896" cy="1768366"/>
          </a:xfrm>
          <a:prstGeom prst="rect">
            <a:avLst/>
          </a:prstGeom>
          <a:solidFill>
            <a:srgbClr val="5959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AD5D9424-7728-4B1A-89B3-A21A08BDAC09}"/>
              </a:ext>
            </a:extLst>
          </p:cNvPr>
          <p:cNvSpPr/>
          <p:nvPr/>
        </p:nvSpPr>
        <p:spPr>
          <a:xfrm>
            <a:off x="1681174" y="5734280"/>
            <a:ext cx="25637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/>
              <a:t>&lt;</a:t>
            </a:r>
            <a:r>
              <a:rPr lang="ko-KR" altLang="en-US" sz="1400" dirty="0"/>
              <a:t>예시 </a:t>
            </a:r>
            <a:r>
              <a:rPr lang="en-US" altLang="ko-KR" sz="1400" dirty="0"/>
              <a:t>1&gt;</a:t>
            </a:r>
            <a:endParaRPr lang="ko-KR" altLang="en-US" sz="1400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0D1A0B7-08E7-41D2-BED1-101E1BCFF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7688" y="5928089"/>
            <a:ext cx="2228850" cy="365125"/>
          </a:xfrm>
        </p:spPr>
        <p:txBody>
          <a:bodyPr/>
          <a:lstStyle/>
          <a:p>
            <a:fld id="{D185C7CE-7257-465C-AD19-DCBEAED61373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52773E-9C6F-473B-AAF9-076531D68607}"/>
              </a:ext>
            </a:extLst>
          </p:cNvPr>
          <p:cNvSpPr txBox="1"/>
          <p:nvPr/>
        </p:nvSpPr>
        <p:spPr>
          <a:xfrm>
            <a:off x="352724" y="1198060"/>
            <a:ext cx="8961065" cy="1128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ko-KR" altLang="en-US" sz="2400" b="1" spc="-150" dirty="0"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</a:rPr>
              <a:t>개인 이력서</a:t>
            </a:r>
            <a:r>
              <a:rPr lang="en-US" altLang="ko-KR" sz="2400" b="1" spc="-150" dirty="0"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2400" b="1" spc="-150" dirty="0"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</a:rPr>
              <a:t>자기 소개서 용어 대신에 </a:t>
            </a:r>
            <a:endParaRPr lang="en-US" altLang="ko-KR" sz="2400" b="1" spc="-150" dirty="0">
              <a:solidFill>
                <a:schemeClr val="accent5">
                  <a:lumMod val="75000"/>
                </a:schemeClr>
              </a:solidFill>
              <a:latin typeface="맑은 고딕" panose="020B0503020000020004" pitchFamily="50" charset="-127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ko-KR" altLang="en-US" sz="2400" b="1" spc="-150" dirty="0"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</a:rPr>
              <a:t>나를 표현할 수 있는 나만의 스타일로 </a:t>
            </a:r>
            <a:r>
              <a:rPr lang="en-US" altLang="ko-KR" sz="2400" b="1" spc="-150" dirty="0"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</a:rPr>
              <a:t>!</a:t>
            </a:r>
            <a:endParaRPr lang="en-US" altLang="ko-KR" sz="2400" spc="-150" dirty="0">
              <a:solidFill>
                <a:schemeClr val="accent5">
                  <a:lumMod val="75000"/>
                </a:schemeClr>
              </a:solidFill>
              <a:latin typeface="맑은 고딕" panose="020B0503020000020004" pitchFamily="50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924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957"/>
    </mc:Choice>
    <mc:Fallback xmlns="">
      <p:transition spd="slow" advTm="6995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대학생활 포트폴리오 구성 요소</a:t>
            </a:r>
            <a:r>
              <a:rPr lang="en-US" altLang="ko-KR" dirty="0"/>
              <a:t>: </a:t>
            </a:r>
            <a:r>
              <a:rPr lang="ko-KR" altLang="en-US" dirty="0"/>
              <a:t>교과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936529F-5ED6-43C7-A946-DA423DBF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7CE-7257-465C-AD19-DCBEAED61373}" type="slidenum">
              <a:rPr lang="ko-KR" altLang="en-US" smtClean="0"/>
              <a:pPr/>
              <a:t>7</a:t>
            </a:fld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52773E-9C6F-473B-AAF9-076531D68607}"/>
              </a:ext>
            </a:extLst>
          </p:cNvPr>
          <p:cNvSpPr txBox="1"/>
          <p:nvPr/>
        </p:nvSpPr>
        <p:spPr>
          <a:xfrm>
            <a:off x="263898" y="1438148"/>
            <a:ext cx="8961065" cy="3441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Bef>
                <a:spcPct val="0"/>
              </a:spcBef>
              <a:defRPr/>
            </a:pPr>
            <a:r>
              <a:rPr lang="ko-KR" altLang="en-US" sz="2400" b="1" spc="-150" dirty="0"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</a:rPr>
              <a:t>현재까지 이수한 교과목을 중심으로 학생의 과거</a:t>
            </a:r>
            <a:r>
              <a:rPr lang="en-US" altLang="ko-KR" sz="2400" b="1" spc="-150" dirty="0"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2400" b="1" spc="-150" dirty="0"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</a:rPr>
              <a:t>현재</a:t>
            </a:r>
            <a:r>
              <a:rPr lang="en-US" altLang="ko-KR" sz="2400" b="1" spc="-150" dirty="0"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2400" b="1" spc="-150" dirty="0"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</a:rPr>
              <a:t>미래 학습 활동에 대한 기록하여 학생의 지식</a:t>
            </a:r>
            <a:r>
              <a:rPr lang="en-US" altLang="ko-KR" sz="2400" b="1" spc="-150" dirty="0"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2400" b="1" spc="-150" dirty="0"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</a:rPr>
              <a:t>능력 수준을 파악할 수 있도록 함</a:t>
            </a:r>
            <a:endParaRPr lang="en-US" altLang="ko-KR" sz="2400" b="1" spc="-150" dirty="0">
              <a:solidFill>
                <a:schemeClr val="accent5">
                  <a:lumMod val="75000"/>
                </a:schemeClr>
              </a:solidFill>
              <a:latin typeface="맑은 고딕" panose="020B0503020000020004" pitchFamily="50" charset="-127"/>
            </a:endParaRPr>
          </a:p>
          <a:p>
            <a:pPr algn="ctr">
              <a:lnSpc>
                <a:spcPct val="200000"/>
              </a:lnSpc>
              <a:spcBef>
                <a:spcPct val="0"/>
              </a:spcBef>
              <a:defRPr/>
            </a:pPr>
            <a:endParaRPr lang="en-US" altLang="ko-KR" sz="2400" b="1" spc="-150" dirty="0">
              <a:solidFill>
                <a:prstClr val="black"/>
              </a:solidFill>
              <a:latin typeface="맑은 고딕" panose="020B0503020000020004" pitchFamily="50" charset="-127"/>
              <a:cs typeface="+mj-cs"/>
            </a:endParaRPr>
          </a:p>
          <a:p>
            <a:pPr algn="ctr">
              <a:lnSpc>
                <a:spcPct val="200000"/>
              </a:lnSpc>
              <a:spcBef>
                <a:spcPct val="0"/>
              </a:spcBef>
              <a:defRPr/>
            </a:pPr>
            <a:r>
              <a:rPr lang="ko-KR" altLang="en-US" sz="2000" b="1" spc="-150" dirty="0">
                <a:solidFill>
                  <a:prstClr val="black"/>
                </a:solidFill>
                <a:latin typeface="맑은 고딕" panose="020B0503020000020004" pitchFamily="50" charset="-127"/>
                <a:cs typeface="+mj-cs"/>
              </a:rPr>
              <a:t>예</a:t>
            </a:r>
            <a:r>
              <a:rPr lang="en-US" altLang="ko-KR" sz="2000" b="1" spc="-150" dirty="0">
                <a:solidFill>
                  <a:prstClr val="black"/>
                </a:solidFill>
                <a:latin typeface="맑은 고딕" panose="020B0503020000020004" pitchFamily="50" charset="-127"/>
                <a:cs typeface="+mj-cs"/>
              </a:rPr>
              <a:t>) </a:t>
            </a:r>
            <a:r>
              <a:rPr lang="ko-KR" altLang="en-US" sz="2000" b="1" spc="-150" dirty="0">
                <a:solidFill>
                  <a:prstClr val="black"/>
                </a:solidFill>
                <a:latin typeface="맑은 고딕" panose="020B0503020000020004" pitchFamily="50" charset="-127"/>
                <a:cs typeface="+mj-cs"/>
              </a:rPr>
              <a:t>교과목 이수 로드맵</a:t>
            </a:r>
            <a:r>
              <a:rPr lang="en-US" altLang="ko-KR" sz="2000" b="1" spc="-150" dirty="0">
                <a:solidFill>
                  <a:prstClr val="black"/>
                </a:solidFill>
                <a:latin typeface="맑은 고딕" panose="020B0503020000020004" pitchFamily="50" charset="-127"/>
                <a:cs typeface="+mj-cs"/>
              </a:rPr>
              <a:t>, </a:t>
            </a:r>
            <a:r>
              <a:rPr lang="ko-KR" altLang="en-US" sz="2000" b="1" spc="-150" dirty="0">
                <a:solidFill>
                  <a:prstClr val="black"/>
                </a:solidFill>
                <a:latin typeface="맑은 고딕" panose="020B0503020000020004" pitchFamily="50" charset="-127"/>
                <a:cs typeface="+mj-cs"/>
              </a:rPr>
              <a:t>이수교과목</a:t>
            </a:r>
            <a:r>
              <a:rPr lang="ko-KR" altLang="en-US" sz="2000" b="1" spc="-150" dirty="0">
                <a:solidFill>
                  <a:prstClr val="black"/>
                </a:solidFill>
                <a:latin typeface="맑은 고딕" panose="020B0503020000020004" pitchFamily="50" charset="-127"/>
              </a:rPr>
              <a:t> 성적</a:t>
            </a:r>
            <a:r>
              <a:rPr lang="en-US" altLang="ko-KR" sz="2000" b="1" spc="-150" dirty="0">
                <a:solidFill>
                  <a:prstClr val="black"/>
                </a:solidFill>
                <a:latin typeface="맑은 고딕" panose="020B0503020000020004" pitchFamily="50" charset="-127"/>
              </a:rPr>
              <a:t>+</a:t>
            </a:r>
            <a:r>
              <a:rPr lang="ko-KR" altLang="en-US" sz="2000" b="1" spc="-150" dirty="0">
                <a:solidFill>
                  <a:prstClr val="black"/>
                </a:solidFill>
                <a:latin typeface="맑은 고딕" panose="020B0503020000020004" pitchFamily="50" charset="-127"/>
                <a:cs typeface="+mj-cs"/>
              </a:rPr>
              <a:t>과제물</a:t>
            </a:r>
            <a:r>
              <a:rPr lang="en-US" altLang="ko-KR" sz="2000" b="1" spc="-150" dirty="0">
                <a:solidFill>
                  <a:prstClr val="black"/>
                </a:solidFill>
                <a:latin typeface="맑은 고딕" panose="020B0503020000020004" pitchFamily="50" charset="-127"/>
                <a:cs typeface="+mj-cs"/>
              </a:rPr>
              <a:t>, </a:t>
            </a:r>
            <a:r>
              <a:rPr lang="ko-KR" altLang="en-US" sz="2000" b="1" spc="-150" dirty="0">
                <a:solidFill>
                  <a:prstClr val="black"/>
                </a:solidFill>
                <a:latin typeface="맑은 고딕" panose="020B0503020000020004" pitchFamily="50" charset="-127"/>
                <a:cs typeface="+mj-cs"/>
              </a:rPr>
              <a:t>발표 자료</a:t>
            </a:r>
            <a:endParaRPr lang="en-US" altLang="ko-KR" sz="2000" b="1" spc="-150" dirty="0">
              <a:solidFill>
                <a:prstClr val="black"/>
              </a:solidFill>
              <a:latin typeface="맑은 고딕" panose="020B0503020000020004" pitchFamily="50" charset="-127"/>
              <a:cs typeface="+mj-cs"/>
            </a:endParaRPr>
          </a:p>
          <a:p>
            <a:pPr algn="ctr">
              <a:lnSpc>
                <a:spcPct val="200000"/>
              </a:lnSpc>
              <a:spcBef>
                <a:spcPct val="0"/>
              </a:spcBef>
              <a:defRPr/>
            </a:pPr>
            <a:r>
              <a:rPr lang="en-US" altLang="ko-KR" sz="2000" b="1" spc="-150" dirty="0">
                <a:solidFill>
                  <a:prstClr val="black"/>
                </a:solidFill>
                <a:latin typeface="맑은 고딕" panose="020B0503020000020004" pitchFamily="50" charset="-127"/>
                <a:cs typeface="+mj-cs"/>
              </a:rPr>
              <a:t> </a:t>
            </a:r>
            <a:r>
              <a:rPr lang="ko-KR" altLang="en-US" sz="2000" b="1" spc="-150" dirty="0">
                <a:solidFill>
                  <a:prstClr val="black"/>
                </a:solidFill>
                <a:latin typeface="맑은 고딕" panose="020B0503020000020004" pitchFamily="50" charset="-127"/>
                <a:cs typeface="+mj-cs"/>
              </a:rPr>
              <a:t>학습성과 성취도 결과</a:t>
            </a:r>
            <a:r>
              <a:rPr lang="en-US" altLang="ko-KR" sz="2000" b="1" spc="-150" dirty="0">
                <a:solidFill>
                  <a:prstClr val="black"/>
                </a:solidFill>
                <a:latin typeface="맑은 고딕" panose="020B0503020000020004" pitchFamily="50" charset="-127"/>
                <a:cs typeface="+mj-cs"/>
              </a:rPr>
              <a:t>,  </a:t>
            </a:r>
            <a:r>
              <a:rPr lang="ko-KR" altLang="en-US" sz="2000" b="1" spc="-150" dirty="0">
                <a:solidFill>
                  <a:prstClr val="black"/>
                </a:solidFill>
                <a:latin typeface="맑은 고딕" panose="020B0503020000020004" pitchFamily="50" charset="-127"/>
                <a:cs typeface="+mj-cs"/>
              </a:rPr>
              <a:t>상담 일지 등</a:t>
            </a:r>
            <a:endParaRPr lang="en-US" altLang="ko-KR" sz="2000" spc="-150" dirty="0">
              <a:solidFill>
                <a:prstClr val="black"/>
              </a:solidFill>
              <a:latin typeface="맑은 고딕" panose="020B0503020000020004" pitchFamily="50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7139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192"/>
    </mc:Choice>
    <mc:Fallback xmlns="">
      <p:transition spd="slow" advTm="7719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대학생활 포트폴리오 구성 요소</a:t>
            </a:r>
            <a:r>
              <a:rPr lang="en-US" altLang="ko-KR" dirty="0"/>
              <a:t>: </a:t>
            </a:r>
            <a:r>
              <a:rPr lang="ko-KR" altLang="en-US" dirty="0"/>
              <a:t>교과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76889533-D201-4363-8A16-2984D4276F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59" t="18903" r="-1566" b="15275"/>
          <a:stretch/>
        </p:blipFill>
        <p:spPr>
          <a:xfrm>
            <a:off x="1915957" y="1827369"/>
            <a:ext cx="6494265" cy="3587088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2D0DE028-65E5-4739-8CD5-FA1ACC5626DF}"/>
              </a:ext>
            </a:extLst>
          </p:cNvPr>
          <p:cNvSpPr/>
          <p:nvPr/>
        </p:nvSpPr>
        <p:spPr>
          <a:xfrm>
            <a:off x="3091536" y="6177084"/>
            <a:ext cx="35399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/>
              <a:t>&lt;</a:t>
            </a:r>
            <a:r>
              <a:rPr lang="ko-KR" altLang="en-US" sz="1400" dirty="0"/>
              <a:t>예시 </a:t>
            </a:r>
            <a:r>
              <a:rPr lang="en-US" altLang="ko-KR" sz="1400" dirty="0"/>
              <a:t>1&gt;</a:t>
            </a:r>
            <a:endParaRPr lang="ko-KR" altLang="en-US" sz="1400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936529F-5ED6-43C7-A946-DA423DBF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7CE-7257-465C-AD19-DCBEAED61373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746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461"/>
    </mc:Choice>
    <mc:Fallback xmlns="">
      <p:transition spd="slow" advTm="874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대학생활 포트폴리오 구성 요소</a:t>
            </a:r>
            <a:r>
              <a:rPr lang="en-US" altLang="ko-KR" dirty="0"/>
              <a:t>: </a:t>
            </a:r>
            <a:r>
              <a:rPr lang="ko-KR" altLang="en-US" dirty="0" err="1"/>
              <a:t>비교과</a:t>
            </a:r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A3D807D-DF4E-427C-A8B7-F33D2D4B0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7CE-7257-465C-AD19-DCBEAED61373}" type="slidenum">
              <a:rPr lang="ko-KR" altLang="en-US" smtClean="0"/>
              <a:pPr/>
              <a:t>9</a:t>
            </a:fld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52773E-9C6F-473B-AAF9-076531D68607}"/>
              </a:ext>
            </a:extLst>
          </p:cNvPr>
          <p:cNvSpPr txBox="1"/>
          <p:nvPr/>
        </p:nvSpPr>
        <p:spPr>
          <a:xfrm>
            <a:off x="263898" y="1438148"/>
            <a:ext cx="896106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Bef>
                <a:spcPct val="0"/>
              </a:spcBef>
              <a:defRPr/>
            </a:pPr>
            <a:r>
              <a:rPr lang="ko-KR" altLang="en-US" sz="2400" b="1" spc="-150" dirty="0"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</a:rPr>
              <a:t>학교 교육과정 이외의 자기 계발</a:t>
            </a:r>
            <a:r>
              <a:rPr lang="en-US" altLang="ko-KR" sz="2400" b="1" spc="-150" dirty="0"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2400" b="1" spc="-150" dirty="0"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</a:rPr>
              <a:t>역량 강화를 위해 참여한 </a:t>
            </a:r>
            <a:endParaRPr lang="en-US" altLang="ko-KR" sz="2400" b="1" spc="-150" dirty="0">
              <a:solidFill>
                <a:schemeClr val="accent5">
                  <a:lumMod val="75000"/>
                </a:schemeClr>
              </a:solidFill>
              <a:latin typeface="맑은 고딕" panose="020B0503020000020004" pitchFamily="50" charset="-127"/>
            </a:endParaRPr>
          </a:p>
          <a:p>
            <a:pPr algn="ctr">
              <a:lnSpc>
                <a:spcPct val="200000"/>
              </a:lnSpc>
              <a:spcBef>
                <a:spcPct val="0"/>
              </a:spcBef>
              <a:defRPr/>
            </a:pPr>
            <a:r>
              <a:rPr lang="ko-KR" altLang="en-US" sz="2400" b="1" spc="-150" dirty="0"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</a:rPr>
              <a:t>다양한 형태의 </a:t>
            </a:r>
            <a:r>
              <a:rPr lang="ko-KR" altLang="en-US" sz="2400" b="1" spc="-150" dirty="0" err="1"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</a:rPr>
              <a:t>비교과</a:t>
            </a:r>
            <a:r>
              <a:rPr lang="ko-KR" altLang="en-US" sz="2400" b="1" spc="-150" dirty="0"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</a:rPr>
              <a:t> 교육과정</a:t>
            </a:r>
            <a:endParaRPr lang="en-US" altLang="ko-KR" sz="2400" b="1" spc="-150" dirty="0">
              <a:solidFill>
                <a:schemeClr val="accent5">
                  <a:lumMod val="75000"/>
                </a:schemeClr>
              </a:solidFill>
              <a:latin typeface="맑은 고딕" panose="020B0503020000020004" pitchFamily="50" charset="-127"/>
            </a:endParaRPr>
          </a:p>
          <a:p>
            <a:pPr algn="ctr">
              <a:lnSpc>
                <a:spcPct val="200000"/>
              </a:lnSpc>
              <a:spcBef>
                <a:spcPct val="0"/>
              </a:spcBef>
              <a:defRPr/>
            </a:pPr>
            <a:endParaRPr lang="en-US" altLang="ko-KR" sz="2400" b="1" spc="-150" dirty="0">
              <a:solidFill>
                <a:prstClr val="black"/>
              </a:solidFill>
              <a:latin typeface="맑은 고딕" panose="020B0503020000020004" pitchFamily="50" charset="-127"/>
              <a:cs typeface="+mj-cs"/>
            </a:endParaRPr>
          </a:p>
          <a:p>
            <a:pPr algn="ctr">
              <a:lnSpc>
                <a:spcPct val="200000"/>
              </a:lnSpc>
              <a:spcBef>
                <a:spcPct val="0"/>
              </a:spcBef>
              <a:defRPr/>
            </a:pPr>
            <a:r>
              <a:rPr lang="ko-KR" altLang="en-US" sz="2000" b="1" spc="-150" dirty="0">
                <a:solidFill>
                  <a:prstClr val="black"/>
                </a:solidFill>
                <a:latin typeface="맑은 고딕" panose="020B0503020000020004" pitchFamily="50" charset="-127"/>
                <a:cs typeface="+mj-cs"/>
              </a:rPr>
              <a:t>예</a:t>
            </a:r>
            <a:r>
              <a:rPr lang="en-US" altLang="ko-KR" sz="2000" b="1" spc="-150" dirty="0">
                <a:solidFill>
                  <a:prstClr val="black"/>
                </a:solidFill>
                <a:latin typeface="맑은 고딕" panose="020B0503020000020004" pitchFamily="50" charset="-127"/>
                <a:cs typeface="+mj-cs"/>
              </a:rPr>
              <a:t>) </a:t>
            </a:r>
            <a:r>
              <a:rPr lang="ko-KR" altLang="en-US" sz="2000" b="1" spc="-150" dirty="0">
                <a:solidFill>
                  <a:prstClr val="black"/>
                </a:solidFill>
                <a:latin typeface="맑은 고딕" panose="020B0503020000020004" pitchFamily="50" charset="-127"/>
                <a:cs typeface="+mj-cs"/>
              </a:rPr>
              <a:t>국내외 봉사활동</a:t>
            </a:r>
            <a:r>
              <a:rPr lang="en-US" altLang="ko-KR" sz="2000" b="1" spc="-150" dirty="0">
                <a:solidFill>
                  <a:prstClr val="black"/>
                </a:solidFill>
                <a:latin typeface="맑은 고딕" panose="020B0503020000020004" pitchFamily="50" charset="-127"/>
                <a:cs typeface="+mj-cs"/>
              </a:rPr>
              <a:t>, </a:t>
            </a:r>
            <a:r>
              <a:rPr lang="ko-KR" altLang="en-US" sz="2000" b="1" spc="-150" dirty="0">
                <a:solidFill>
                  <a:prstClr val="black"/>
                </a:solidFill>
                <a:latin typeface="맑은 고딕" panose="020B0503020000020004" pitchFamily="50" charset="-127"/>
                <a:cs typeface="+mj-cs"/>
              </a:rPr>
              <a:t>해외 배낭여행</a:t>
            </a:r>
            <a:r>
              <a:rPr lang="en-US" altLang="ko-KR" sz="2000" b="1" spc="-150" dirty="0">
                <a:solidFill>
                  <a:prstClr val="black"/>
                </a:solidFill>
                <a:latin typeface="맑은 고딕" panose="020B0503020000020004" pitchFamily="50" charset="-127"/>
                <a:cs typeface="+mj-cs"/>
              </a:rPr>
              <a:t>, </a:t>
            </a:r>
            <a:r>
              <a:rPr lang="ko-KR" altLang="en-US" sz="2000" b="1" spc="-150" dirty="0">
                <a:solidFill>
                  <a:prstClr val="black"/>
                </a:solidFill>
                <a:latin typeface="맑은 고딕" panose="020B0503020000020004" pitchFamily="50" charset="-127"/>
                <a:cs typeface="+mj-cs"/>
              </a:rPr>
              <a:t>영화</a:t>
            </a:r>
            <a:r>
              <a:rPr lang="en-US" altLang="ko-KR" sz="2000" b="1" spc="-150" dirty="0">
                <a:solidFill>
                  <a:prstClr val="black"/>
                </a:solidFill>
                <a:latin typeface="맑은 고딕" panose="020B0503020000020004" pitchFamily="50" charset="-127"/>
                <a:cs typeface="+mj-cs"/>
              </a:rPr>
              <a:t>/</a:t>
            </a:r>
            <a:r>
              <a:rPr lang="ko-KR" altLang="en-US" sz="2000" b="1" spc="-150" dirty="0">
                <a:solidFill>
                  <a:prstClr val="black"/>
                </a:solidFill>
                <a:latin typeface="맑은 고딕" panose="020B0503020000020004" pitchFamily="50" charset="-127"/>
                <a:cs typeface="+mj-cs"/>
              </a:rPr>
              <a:t>연극 등 감상 등의 문화활동</a:t>
            </a:r>
            <a:r>
              <a:rPr lang="en-US" altLang="ko-KR" sz="2000" b="1" spc="-150" dirty="0">
                <a:solidFill>
                  <a:prstClr val="black"/>
                </a:solidFill>
                <a:latin typeface="맑은 고딕" panose="020B0503020000020004" pitchFamily="50" charset="-127"/>
                <a:cs typeface="+mj-cs"/>
              </a:rPr>
              <a:t>, </a:t>
            </a:r>
            <a:r>
              <a:rPr lang="ko-KR" altLang="en-US" sz="2000" b="1" spc="-150" dirty="0">
                <a:solidFill>
                  <a:prstClr val="black"/>
                </a:solidFill>
                <a:latin typeface="맑은 고딕" panose="020B0503020000020004" pitchFamily="50" charset="-127"/>
                <a:cs typeface="+mj-cs"/>
              </a:rPr>
              <a:t>인턴십</a:t>
            </a:r>
            <a:r>
              <a:rPr lang="en-US" altLang="ko-KR" sz="2000" b="1" spc="-150" dirty="0">
                <a:solidFill>
                  <a:prstClr val="black"/>
                </a:solidFill>
                <a:latin typeface="맑은 고딕" panose="020B0503020000020004" pitchFamily="50" charset="-127"/>
                <a:cs typeface="+mj-cs"/>
              </a:rPr>
              <a:t>, </a:t>
            </a:r>
          </a:p>
          <a:p>
            <a:pPr algn="ctr">
              <a:lnSpc>
                <a:spcPct val="200000"/>
              </a:lnSpc>
              <a:spcBef>
                <a:spcPct val="0"/>
              </a:spcBef>
              <a:defRPr/>
            </a:pPr>
            <a:r>
              <a:rPr lang="ko-KR" altLang="en-US" sz="2000" b="1" spc="-150" dirty="0">
                <a:solidFill>
                  <a:prstClr val="black"/>
                </a:solidFill>
                <a:latin typeface="맑은 고딕" panose="020B0503020000020004" pitchFamily="50" charset="-127"/>
                <a:cs typeface="+mj-cs"/>
              </a:rPr>
              <a:t>어학 능력 증인을 위한 활동</a:t>
            </a:r>
            <a:r>
              <a:rPr lang="en-US" altLang="ko-KR" sz="2000" b="1" spc="-150" dirty="0">
                <a:solidFill>
                  <a:prstClr val="black"/>
                </a:solidFill>
                <a:latin typeface="맑은 고딕" panose="020B0503020000020004" pitchFamily="50" charset="-127"/>
                <a:cs typeface="+mj-cs"/>
              </a:rPr>
              <a:t>,  </a:t>
            </a:r>
            <a:r>
              <a:rPr lang="ko-KR" altLang="en-US" sz="2000" b="1" spc="-150" dirty="0">
                <a:solidFill>
                  <a:prstClr val="black"/>
                </a:solidFill>
                <a:latin typeface="맑은 고딕" panose="020B0503020000020004" pitchFamily="50" charset="-127"/>
                <a:cs typeface="+mj-cs"/>
              </a:rPr>
              <a:t>자격증</a:t>
            </a:r>
            <a:r>
              <a:rPr lang="en-US" altLang="ko-KR" sz="2000" b="1" spc="-150" dirty="0">
                <a:solidFill>
                  <a:prstClr val="black"/>
                </a:solidFill>
                <a:latin typeface="맑은 고딕" panose="020B0503020000020004" pitchFamily="50" charset="-127"/>
                <a:cs typeface="+mj-cs"/>
              </a:rPr>
              <a:t>, </a:t>
            </a:r>
            <a:r>
              <a:rPr lang="ko-KR" altLang="en-US" sz="2000" b="1" spc="-150" dirty="0">
                <a:solidFill>
                  <a:prstClr val="black"/>
                </a:solidFill>
                <a:latin typeface="맑은 고딕" panose="020B0503020000020004" pitchFamily="50" charset="-127"/>
                <a:cs typeface="+mj-cs"/>
              </a:rPr>
              <a:t>경진대회</a:t>
            </a:r>
            <a:r>
              <a:rPr lang="en-US" altLang="ko-KR" sz="2000" b="1" spc="-150" dirty="0">
                <a:solidFill>
                  <a:prstClr val="black"/>
                </a:solidFill>
                <a:latin typeface="맑은 고딕" panose="020B0503020000020004" pitchFamily="50" charset="-127"/>
                <a:cs typeface="+mj-cs"/>
              </a:rPr>
              <a:t>, </a:t>
            </a:r>
          </a:p>
          <a:p>
            <a:pPr algn="ctr">
              <a:lnSpc>
                <a:spcPct val="200000"/>
              </a:lnSpc>
              <a:spcBef>
                <a:spcPct val="0"/>
              </a:spcBef>
              <a:defRPr/>
            </a:pPr>
            <a:r>
              <a:rPr lang="ko-KR" altLang="en-US" sz="2000" b="1" spc="-150" dirty="0" err="1">
                <a:solidFill>
                  <a:prstClr val="black"/>
                </a:solidFill>
                <a:latin typeface="맑은 고딕" panose="020B0503020000020004" pitchFamily="50" charset="-127"/>
                <a:cs typeface="+mj-cs"/>
              </a:rPr>
              <a:t>그외</a:t>
            </a:r>
            <a:r>
              <a:rPr lang="ko-KR" altLang="en-US" sz="2000" b="1" spc="-150" dirty="0">
                <a:solidFill>
                  <a:prstClr val="black"/>
                </a:solidFill>
                <a:latin typeface="맑은 고딕" panose="020B0503020000020004" pitchFamily="50" charset="-127"/>
                <a:cs typeface="+mj-cs"/>
              </a:rPr>
              <a:t> 학교에서 제공하는 </a:t>
            </a:r>
            <a:r>
              <a:rPr lang="ko-KR" altLang="en-US" sz="2000" b="1" spc="-150" dirty="0" err="1">
                <a:solidFill>
                  <a:prstClr val="black"/>
                </a:solidFill>
                <a:latin typeface="맑은 고딕" panose="020B0503020000020004" pitchFamily="50" charset="-127"/>
                <a:cs typeface="+mj-cs"/>
              </a:rPr>
              <a:t>비교과</a:t>
            </a:r>
            <a:r>
              <a:rPr lang="ko-KR" altLang="en-US" sz="2000" b="1" spc="-150" dirty="0">
                <a:solidFill>
                  <a:prstClr val="black"/>
                </a:solidFill>
                <a:latin typeface="맑은 고딕" panose="020B0503020000020004" pitchFamily="50" charset="-127"/>
                <a:cs typeface="+mj-cs"/>
              </a:rPr>
              <a:t> 프로그램 등</a:t>
            </a:r>
            <a:endParaRPr lang="en-US" altLang="ko-KR" sz="2000" spc="-150" dirty="0">
              <a:solidFill>
                <a:prstClr val="black"/>
              </a:solidFill>
              <a:latin typeface="맑은 고딕" panose="020B0503020000020004" pitchFamily="50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4107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172"/>
    </mc:Choice>
    <mc:Fallback xmlns="">
      <p:transition spd="slow" advTm="75172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1.2"/>
</p:tagLst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631</Words>
  <Application>Microsoft Office PowerPoint</Application>
  <PresentationFormat>A4 용지(210x297mm)</PresentationFormat>
  <Paragraphs>140</Paragraphs>
  <Slides>22</Slides>
  <Notes>20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7" baseType="lpstr">
      <vt:lpstr>맑은 고딕</vt:lpstr>
      <vt:lpstr>Arial</vt:lpstr>
      <vt:lpstr>Calibri</vt:lpstr>
      <vt:lpstr>Calibri Light</vt:lpstr>
      <vt:lpstr>Office 테마</vt:lpstr>
      <vt:lpstr>대학생활을 책 한권에 담다!  [대학생활 포트폴리오] 작성법</vt:lpstr>
      <vt:lpstr>포트폴리오란 (portfolio)?</vt:lpstr>
      <vt:lpstr>포트폴리오 작성방법</vt:lpstr>
      <vt:lpstr>포트폴리오, 어떻게 구성하지?</vt:lpstr>
      <vt:lpstr>대학생활 포트폴리오 구성 요소: 인적사항</vt:lpstr>
      <vt:lpstr>대학생활 포트폴리오 구성 요소: 인적사항</vt:lpstr>
      <vt:lpstr>대학생활 포트폴리오 구성 요소: 교과</vt:lpstr>
      <vt:lpstr>대학생활 포트폴리오 구성 요소: 교과</vt:lpstr>
      <vt:lpstr>대학생활 포트폴리오 구성 요소: 비교과</vt:lpstr>
      <vt:lpstr>대학생활 포트폴리오 구성 요소: 비교과</vt:lpstr>
      <vt:lpstr>대학생활 포트폴리오 구성 요소: 자격증 및 수상경력 </vt:lpstr>
      <vt:lpstr>대학생활 포트폴리오 구성 요소: 미래 모습</vt:lpstr>
      <vt:lpstr>대학생활 포트폴리오 구성 요소: 미래 모습</vt:lpstr>
      <vt:lpstr>포트폴리오를 구성하는 자료 유형 정리</vt:lpstr>
      <vt:lpstr>대학생활 포트폴리오 작성을  위한 TIP!</vt:lpstr>
      <vt:lpstr>[작성양식]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공학도를 위한  학생 포트폴리오 작성</dc:title>
  <dc:creator>황윤자</dc:creator>
  <cp:lastModifiedBy>DKU</cp:lastModifiedBy>
  <cp:revision>156</cp:revision>
  <dcterms:created xsi:type="dcterms:W3CDTF">2020-05-23T13:23:23Z</dcterms:created>
  <dcterms:modified xsi:type="dcterms:W3CDTF">2022-10-17T04:06:34Z</dcterms:modified>
</cp:coreProperties>
</file>