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46" r:id="rId2"/>
    <p:sldId id="383" r:id="rId3"/>
  </p:sldIdLst>
  <p:sldSz cx="9144000" cy="6858000" type="screen4x3"/>
  <p:notesSz cx="6797675" cy="9874250"/>
  <p:embeddedFontLst>
    <p:embeddedFont>
      <p:font typeface="-윤고딕330" panose="020B0600000101010101" charset="-127"/>
      <p:regular r:id="rId5"/>
    </p:embeddedFont>
    <p:embeddedFont>
      <p:font typeface="나눔바른고딕" panose="020B0600000101010101" charset="-127"/>
      <p:regular r:id="rId6"/>
      <p:bold r:id="rId7"/>
    </p:embeddedFont>
    <p:embeddedFont>
      <p:font typeface="HY견고딕" panose="02030600000101010101" pitchFamily="18" charset="-127"/>
      <p:regular r:id="rId8"/>
    </p:embeddedFont>
    <p:embeddedFont>
      <p:font typeface="맑은 고딕" panose="020B0503020000020004" pitchFamily="50" charset="-127"/>
      <p:regular r:id="rId9"/>
      <p:bold r:id="rId10"/>
    </p:embeddedFont>
    <p:embeddedFont>
      <p:font typeface="나눔고딕 ExtraBold" panose="020B0600000101010101" charset="-127"/>
      <p:bold r:id="rId1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사용자" initials="W사" lastIdx="3" clrIdx="0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1519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8741" autoAdjust="0"/>
  </p:normalViewPr>
  <p:slideViewPr>
    <p:cSldViewPr>
      <p:cViewPr varScale="1">
        <p:scale>
          <a:sx n="107" d="100"/>
          <a:sy n="107" d="100"/>
        </p:scale>
        <p:origin x="10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BCC05-2074-4D46-AEA8-3F0E684C534B}" type="datetimeFigureOut">
              <a:rPr lang="ko-KR" altLang="en-US" smtClean="0"/>
              <a:t>2019-12-04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51579"/>
            <a:ext cx="5438775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D52AD-BB12-40CA-B323-6BE1A3F602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90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그룹 6"/>
          <p:cNvGrpSpPr/>
          <p:nvPr userDrawn="1"/>
        </p:nvGrpSpPr>
        <p:grpSpPr>
          <a:xfrm>
            <a:off x="0" y="0"/>
            <a:ext cx="5383976" cy="6858000"/>
            <a:chOff x="285720" y="0"/>
            <a:chExt cx="5383976" cy="6858000"/>
          </a:xfrm>
        </p:grpSpPr>
        <p:grpSp>
          <p:nvGrpSpPr>
            <p:cNvPr id="8" name="그룹 13"/>
            <p:cNvGrpSpPr/>
            <p:nvPr/>
          </p:nvGrpSpPr>
          <p:grpSpPr>
            <a:xfrm>
              <a:off x="2571736" y="2928934"/>
              <a:ext cx="2955084" cy="2928958"/>
              <a:chOff x="1357290" y="571480"/>
              <a:chExt cx="2955084" cy="2928958"/>
            </a:xfrm>
          </p:grpSpPr>
          <p:sp>
            <p:nvSpPr>
              <p:cNvPr id="21" name="자유형 20"/>
              <p:cNvSpPr/>
              <p:nvPr/>
            </p:nvSpPr>
            <p:spPr>
              <a:xfrm>
                <a:off x="1357290" y="571480"/>
                <a:ext cx="2955084" cy="2928958"/>
              </a:xfrm>
              <a:custGeom>
                <a:avLst/>
                <a:gdLst>
                  <a:gd name="connsiteX0" fmla="*/ 0 w 2955084"/>
                  <a:gd name="connsiteY0" fmla="*/ 1464479 h 2928958"/>
                  <a:gd name="connsiteX1" fmla="*/ 437413 w 2955084"/>
                  <a:gd name="connsiteY1" fmla="*/ 424348 h 2928958"/>
                  <a:gd name="connsiteX2" fmla="*/ 1477545 w 2955084"/>
                  <a:gd name="connsiteY2" fmla="*/ 1 h 2928958"/>
                  <a:gd name="connsiteX3" fmla="*/ 2517676 w 2955084"/>
                  <a:gd name="connsiteY3" fmla="*/ 424351 h 2928958"/>
                  <a:gd name="connsiteX4" fmla="*/ 2955086 w 2955084"/>
                  <a:gd name="connsiteY4" fmla="*/ 1464483 h 2928958"/>
                  <a:gd name="connsiteX5" fmla="*/ 2517674 w 2955084"/>
                  <a:gd name="connsiteY5" fmla="*/ 2504614 h 2928958"/>
                  <a:gd name="connsiteX6" fmla="*/ 1477543 w 2955084"/>
                  <a:gd name="connsiteY6" fmla="*/ 2928962 h 2928958"/>
                  <a:gd name="connsiteX7" fmla="*/ 437412 w 2955084"/>
                  <a:gd name="connsiteY7" fmla="*/ 2504613 h 2928958"/>
                  <a:gd name="connsiteX8" fmla="*/ 2 w 2955084"/>
                  <a:gd name="connsiteY8" fmla="*/ 1464481 h 2928958"/>
                  <a:gd name="connsiteX9" fmla="*/ 0 w 2955084"/>
                  <a:gd name="connsiteY9" fmla="*/ 1464479 h 292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5084" h="2928958">
                    <a:moveTo>
                      <a:pt x="0" y="1464479"/>
                    </a:moveTo>
                    <a:cubicBezTo>
                      <a:pt x="0" y="1073821"/>
                      <a:pt x="157477" y="699356"/>
                      <a:pt x="437413" y="424348"/>
                    </a:cubicBezTo>
                    <a:cubicBezTo>
                      <a:pt x="714120" y="152513"/>
                      <a:pt x="1087949" y="1"/>
                      <a:pt x="1477545" y="1"/>
                    </a:cubicBezTo>
                    <a:cubicBezTo>
                      <a:pt x="1867141" y="1"/>
                      <a:pt x="2240970" y="152515"/>
                      <a:pt x="2517676" y="424351"/>
                    </a:cubicBezTo>
                    <a:cubicBezTo>
                      <a:pt x="2797611" y="699359"/>
                      <a:pt x="2955086" y="1073825"/>
                      <a:pt x="2955086" y="1464483"/>
                    </a:cubicBezTo>
                    <a:cubicBezTo>
                      <a:pt x="2955086" y="1855141"/>
                      <a:pt x="2797610" y="2229607"/>
                      <a:pt x="2517674" y="2504614"/>
                    </a:cubicBezTo>
                    <a:cubicBezTo>
                      <a:pt x="2240968" y="2776449"/>
                      <a:pt x="1867139" y="2928962"/>
                      <a:pt x="1477543" y="2928962"/>
                    </a:cubicBezTo>
                    <a:cubicBezTo>
                      <a:pt x="1087947" y="2928962"/>
                      <a:pt x="714118" y="2776448"/>
                      <a:pt x="437412" y="2504613"/>
                    </a:cubicBezTo>
                    <a:cubicBezTo>
                      <a:pt x="157477" y="2229605"/>
                      <a:pt x="1" y="1855139"/>
                      <a:pt x="2" y="1464481"/>
                    </a:cubicBezTo>
                    <a:lnTo>
                      <a:pt x="0" y="1464479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-254000" ty="-8890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1636102" y="824983"/>
                <a:ext cx="2409706" cy="2409706"/>
              </a:xfrm>
              <a:prstGeom prst="ellipse">
                <a:avLst/>
              </a:prstGeom>
              <a:blipFill dpi="0" rotWithShape="1">
                <a:blip r:embed="rId4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7"/>
            <p:cNvGrpSpPr/>
            <p:nvPr/>
          </p:nvGrpSpPr>
          <p:grpSpPr>
            <a:xfrm>
              <a:off x="285720" y="2000240"/>
              <a:ext cx="2955084" cy="2928958"/>
              <a:chOff x="1357290" y="571480"/>
              <a:chExt cx="2955084" cy="2928958"/>
            </a:xfrm>
          </p:grpSpPr>
          <p:sp>
            <p:nvSpPr>
              <p:cNvPr id="19" name="자유형 8"/>
              <p:cNvSpPr/>
              <p:nvPr/>
            </p:nvSpPr>
            <p:spPr>
              <a:xfrm>
                <a:off x="1357290" y="571480"/>
                <a:ext cx="2955084" cy="2928958"/>
              </a:xfrm>
              <a:custGeom>
                <a:avLst/>
                <a:gdLst>
                  <a:gd name="connsiteX0" fmla="*/ 0 w 2955084"/>
                  <a:gd name="connsiteY0" fmla="*/ 1464479 h 2928958"/>
                  <a:gd name="connsiteX1" fmla="*/ 437413 w 2955084"/>
                  <a:gd name="connsiteY1" fmla="*/ 424348 h 2928958"/>
                  <a:gd name="connsiteX2" fmla="*/ 1477545 w 2955084"/>
                  <a:gd name="connsiteY2" fmla="*/ 1 h 2928958"/>
                  <a:gd name="connsiteX3" fmla="*/ 2517676 w 2955084"/>
                  <a:gd name="connsiteY3" fmla="*/ 424351 h 2928958"/>
                  <a:gd name="connsiteX4" fmla="*/ 2955086 w 2955084"/>
                  <a:gd name="connsiteY4" fmla="*/ 1464483 h 2928958"/>
                  <a:gd name="connsiteX5" fmla="*/ 2517674 w 2955084"/>
                  <a:gd name="connsiteY5" fmla="*/ 2504614 h 2928958"/>
                  <a:gd name="connsiteX6" fmla="*/ 1477543 w 2955084"/>
                  <a:gd name="connsiteY6" fmla="*/ 2928962 h 2928958"/>
                  <a:gd name="connsiteX7" fmla="*/ 437412 w 2955084"/>
                  <a:gd name="connsiteY7" fmla="*/ 2504613 h 2928958"/>
                  <a:gd name="connsiteX8" fmla="*/ 2 w 2955084"/>
                  <a:gd name="connsiteY8" fmla="*/ 1464481 h 2928958"/>
                  <a:gd name="connsiteX9" fmla="*/ 0 w 2955084"/>
                  <a:gd name="connsiteY9" fmla="*/ 1464479 h 292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5084" h="2928958">
                    <a:moveTo>
                      <a:pt x="0" y="1464479"/>
                    </a:moveTo>
                    <a:cubicBezTo>
                      <a:pt x="0" y="1073821"/>
                      <a:pt x="157477" y="699356"/>
                      <a:pt x="437413" y="424348"/>
                    </a:cubicBezTo>
                    <a:cubicBezTo>
                      <a:pt x="714120" y="152513"/>
                      <a:pt x="1087949" y="1"/>
                      <a:pt x="1477545" y="1"/>
                    </a:cubicBezTo>
                    <a:cubicBezTo>
                      <a:pt x="1867141" y="1"/>
                      <a:pt x="2240970" y="152515"/>
                      <a:pt x="2517676" y="424351"/>
                    </a:cubicBezTo>
                    <a:cubicBezTo>
                      <a:pt x="2797611" y="699359"/>
                      <a:pt x="2955086" y="1073825"/>
                      <a:pt x="2955086" y="1464483"/>
                    </a:cubicBezTo>
                    <a:cubicBezTo>
                      <a:pt x="2955086" y="1855141"/>
                      <a:pt x="2797610" y="2229607"/>
                      <a:pt x="2517674" y="2504614"/>
                    </a:cubicBezTo>
                    <a:cubicBezTo>
                      <a:pt x="2240968" y="2776449"/>
                      <a:pt x="1867139" y="2928962"/>
                      <a:pt x="1477543" y="2928962"/>
                    </a:cubicBezTo>
                    <a:cubicBezTo>
                      <a:pt x="1087947" y="2928962"/>
                      <a:pt x="714118" y="2776448"/>
                      <a:pt x="437412" y="2504613"/>
                    </a:cubicBezTo>
                    <a:cubicBezTo>
                      <a:pt x="157477" y="2229605"/>
                      <a:pt x="1" y="1855139"/>
                      <a:pt x="2" y="1464481"/>
                    </a:cubicBezTo>
                    <a:lnTo>
                      <a:pt x="0" y="1464479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-254000" ty="-8890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9"/>
              <p:cNvSpPr/>
              <p:nvPr/>
            </p:nvSpPr>
            <p:spPr>
              <a:xfrm>
                <a:off x="1636102" y="824983"/>
                <a:ext cx="2409706" cy="2409706"/>
              </a:xfrm>
              <a:prstGeom prst="ellipse">
                <a:avLst/>
              </a:pr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1"/>
            <p:cNvGrpSpPr/>
            <p:nvPr/>
          </p:nvGrpSpPr>
          <p:grpSpPr>
            <a:xfrm>
              <a:off x="785786" y="0"/>
              <a:ext cx="2883646" cy="2858152"/>
              <a:chOff x="1357290" y="571480"/>
              <a:chExt cx="2955084" cy="2928958"/>
            </a:xfrm>
          </p:grpSpPr>
          <p:sp>
            <p:nvSpPr>
              <p:cNvPr id="17" name="자유형 2"/>
              <p:cNvSpPr/>
              <p:nvPr/>
            </p:nvSpPr>
            <p:spPr>
              <a:xfrm>
                <a:off x="1357290" y="571480"/>
                <a:ext cx="2955084" cy="2928958"/>
              </a:xfrm>
              <a:custGeom>
                <a:avLst/>
                <a:gdLst>
                  <a:gd name="connsiteX0" fmla="*/ 0 w 2955084"/>
                  <a:gd name="connsiteY0" fmla="*/ 1464479 h 2928958"/>
                  <a:gd name="connsiteX1" fmla="*/ 437413 w 2955084"/>
                  <a:gd name="connsiteY1" fmla="*/ 424348 h 2928958"/>
                  <a:gd name="connsiteX2" fmla="*/ 1477545 w 2955084"/>
                  <a:gd name="connsiteY2" fmla="*/ 1 h 2928958"/>
                  <a:gd name="connsiteX3" fmla="*/ 2517676 w 2955084"/>
                  <a:gd name="connsiteY3" fmla="*/ 424351 h 2928958"/>
                  <a:gd name="connsiteX4" fmla="*/ 2955086 w 2955084"/>
                  <a:gd name="connsiteY4" fmla="*/ 1464483 h 2928958"/>
                  <a:gd name="connsiteX5" fmla="*/ 2517674 w 2955084"/>
                  <a:gd name="connsiteY5" fmla="*/ 2504614 h 2928958"/>
                  <a:gd name="connsiteX6" fmla="*/ 1477543 w 2955084"/>
                  <a:gd name="connsiteY6" fmla="*/ 2928962 h 2928958"/>
                  <a:gd name="connsiteX7" fmla="*/ 437412 w 2955084"/>
                  <a:gd name="connsiteY7" fmla="*/ 2504613 h 2928958"/>
                  <a:gd name="connsiteX8" fmla="*/ 2 w 2955084"/>
                  <a:gd name="connsiteY8" fmla="*/ 1464481 h 2928958"/>
                  <a:gd name="connsiteX9" fmla="*/ 0 w 2955084"/>
                  <a:gd name="connsiteY9" fmla="*/ 1464479 h 292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5084" h="2928958">
                    <a:moveTo>
                      <a:pt x="0" y="1464479"/>
                    </a:moveTo>
                    <a:cubicBezTo>
                      <a:pt x="0" y="1073821"/>
                      <a:pt x="157477" y="699356"/>
                      <a:pt x="437413" y="424348"/>
                    </a:cubicBezTo>
                    <a:cubicBezTo>
                      <a:pt x="714120" y="152513"/>
                      <a:pt x="1087949" y="1"/>
                      <a:pt x="1477545" y="1"/>
                    </a:cubicBezTo>
                    <a:cubicBezTo>
                      <a:pt x="1867141" y="1"/>
                      <a:pt x="2240970" y="152515"/>
                      <a:pt x="2517676" y="424351"/>
                    </a:cubicBezTo>
                    <a:cubicBezTo>
                      <a:pt x="2797611" y="699359"/>
                      <a:pt x="2955086" y="1073825"/>
                      <a:pt x="2955086" y="1464483"/>
                    </a:cubicBezTo>
                    <a:cubicBezTo>
                      <a:pt x="2955086" y="1855141"/>
                      <a:pt x="2797610" y="2229607"/>
                      <a:pt x="2517674" y="2504614"/>
                    </a:cubicBezTo>
                    <a:cubicBezTo>
                      <a:pt x="2240968" y="2776449"/>
                      <a:pt x="1867139" y="2928962"/>
                      <a:pt x="1477543" y="2928962"/>
                    </a:cubicBezTo>
                    <a:cubicBezTo>
                      <a:pt x="1087947" y="2928962"/>
                      <a:pt x="714118" y="2776448"/>
                      <a:pt x="437412" y="2504613"/>
                    </a:cubicBezTo>
                    <a:cubicBezTo>
                      <a:pt x="157477" y="2229605"/>
                      <a:pt x="1" y="1855139"/>
                      <a:pt x="2" y="1464481"/>
                    </a:cubicBezTo>
                    <a:lnTo>
                      <a:pt x="0" y="1464479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-254000" ty="-8890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3"/>
              <p:cNvSpPr/>
              <p:nvPr/>
            </p:nvSpPr>
            <p:spPr>
              <a:xfrm>
                <a:off x="1636102" y="824983"/>
                <a:ext cx="2409706" cy="2409706"/>
              </a:xfrm>
              <a:prstGeom prst="ellipse">
                <a:avLst/>
              </a:prstGeom>
              <a:blipFill dpi="0" rotWithShape="1">
                <a:blip r:embed="rId6" cstate="print"/>
                <a:srcRect/>
                <a:tile tx="-6350000" ty="-127000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4"/>
            <p:cNvGrpSpPr/>
            <p:nvPr/>
          </p:nvGrpSpPr>
          <p:grpSpPr>
            <a:xfrm>
              <a:off x="2714612" y="642918"/>
              <a:ext cx="2955084" cy="2928958"/>
              <a:chOff x="1357290" y="571480"/>
              <a:chExt cx="2955084" cy="2928958"/>
            </a:xfrm>
          </p:grpSpPr>
          <p:sp>
            <p:nvSpPr>
              <p:cNvPr id="15" name="자유형 5"/>
              <p:cNvSpPr/>
              <p:nvPr/>
            </p:nvSpPr>
            <p:spPr>
              <a:xfrm>
                <a:off x="1357290" y="571480"/>
                <a:ext cx="2955084" cy="2928958"/>
              </a:xfrm>
              <a:custGeom>
                <a:avLst/>
                <a:gdLst>
                  <a:gd name="connsiteX0" fmla="*/ 0 w 2955084"/>
                  <a:gd name="connsiteY0" fmla="*/ 1464479 h 2928958"/>
                  <a:gd name="connsiteX1" fmla="*/ 437413 w 2955084"/>
                  <a:gd name="connsiteY1" fmla="*/ 424348 h 2928958"/>
                  <a:gd name="connsiteX2" fmla="*/ 1477545 w 2955084"/>
                  <a:gd name="connsiteY2" fmla="*/ 1 h 2928958"/>
                  <a:gd name="connsiteX3" fmla="*/ 2517676 w 2955084"/>
                  <a:gd name="connsiteY3" fmla="*/ 424351 h 2928958"/>
                  <a:gd name="connsiteX4" fmla="*/ 2955086 w 2955084"/>
                  <a:gd name="connsiteY4" fmla="*/ 1464483 h 2928958"/>
                  <a:gd name="connsiteX5" fmla="*/ 2517674 w 2955084"/>
                  <a:gd name="connsiteY5" fmla="*/ 2504614 h 2928958"/>
                  <a:gd name="connsiteX6" fmla="*/ 1477543 w 2955084"/>
                  <a:gd name="connsiteY6" fmla="*/ 2928962 h 2928958"/>
                  <a:gd name="connsiteX7" fmla="*/ 437412 w 2955084"/>
                  <a:gd name="connsiteY7" fmla="*/ 2504613 h 2928958"/>
                  <a:gd name="connsiteX8" fmla="*/ 2 w 2955084"/>
                  <a:gd name="connsiteY8" fmla="*/ 1464481 h 2928958"/>
                  <a:gd name="connsiteX9" fmla="*/ 0 w 2955084"/>
                  <a:gd name="connsiteY9" fmla="*/ 1464479 h 292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5084" h="2928958">
                    <a:moveTo>
                      <a:pt x="0" y="1464479"/>
                    </a:moveTo>
                    <a:cubicBezTo>
                      <a:pt x="0" y="1073821"/>
                      <a:pt x="157477" y="699356"/>
                      <a:pt x="437413" y="424348"/>
                    </a:cubicBezTo>
                    <a:cubicBezTo>
                      <a:pt x="714120" y="152513"/>
                      <a:pt x="1087949" y="1"/>
                      <a:pt x="1477545" y="1"/>
                    </a:cubicBezTo>
                    <a:cubicBezTo>
                      <a:pt x="1867141" y="1"/>
                      <a:pt x="2240970" y="152515"/>
                      <a:pt x="2517676" y="424351"/>
                    </a:cubicBezTo>
                    <a:cubicBezTo>
                      <a:pt x="2797611" y="699359"/>
                      <a:pt x="2955086" y="1073825"/>
                      <a:pt x="2955086" y="1464483"/>
                    </a:cubicBezTo>
                    <a:cubicBezTo>
                      <a:pt x="2955086" y="1855141"/>
                      <a:pt x="2797610" y="2229607"/>
                      <a:pt x="2517674" y="2504614"/>
                    </a:cubicBezTo>
                    <a:cubicBezTo>
                      <a:pt x="2240968" y="2776449"/>
                      <a:pt x="1867139" y="2928962"/>
                      <a:pt x="1477543" y="2928962"/>
                    </a:cubicBezTo>
                    <a:cubicBezTo>
                      <a:pt x="1087947" y="2928962"/>
                      <a:pt x="714118" y="2776448"/>
                      <a:pt x="437412" y="2504613"/>
                    </a:cubicBezTo>
                    <a:cubicBezTo>
                      <a:pt x="157477" y="2229605"/>
                      <a:pt x="1" y="1855139"/>
                      <a:pt x="2" y="1464481"/>
                    </a:cubicBezTo>
                    <a:lnTo>
                      <a:pt x="0" y="1464479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-254000" ty="-8890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타원 6"/>
              <p:cNvSpPr/>
              <p:nvPr/>
            </p:nvSpPr>
            <p:spPr>
              <a:xfrm>
                <a:off x="1636102" y="824983"/>
                <a:ext cx="2409706" cy="2409706"/>
              </a:xfrm>
              <a:prstGeom prst="ellipse">
                <a:avLst/>
              </a:prstGeom>
              <a:blipFill dpi="0" rotWithShape="1">
                <a:blip r:embed="rId7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10"/>
            <p:cNvGrpSpPr/>
            <p:nvPr/>
          </p:nvGrpSpPr>
          <p:grpSpPr>
            <a:xfrm>
              <a:off x="1000100" y="3929042"/>
              <a:ext cx="2955084" cy="2928958"/>
              <a:chOff x="1357290" y="571480"/>
              <a:chExt cx="2955084" cy="2928958"/>
            </a:xfrm>
          </p:grpSpPr>
          <p:sp>
            <p:nvSpPr>
              <p:cNvPr id="13" name="자유형 12"/>
              <p:cNvSpPr/>
              <p:nvPr/>
            </p:nvSpPr>
            <p:spPr>
              <a:xfrm>
                <a:off x="1357290" y="571480"/>
                <a:ext cx="2955084" cy="2928958"/>
              </a:xfrm>
              <a:custGeom>
                <a:avLst/>
                <a:gdLst>
                  <a:gd name="connsiteX0" fmla="*/ 0 w 2955084"/>
                  <a:gd name="connsiteY0" fmla="*/ 1464479 h 2928958"/>
                  <a:gd name="connsiteX1" fmla="*/ 437413 w 2955084"/>
                  <a:gd name="connsiteY1" fmla="*/ 424348 h 2928958"/>
                  <a:gd name="connsiteX2" fmla="*/ 1477545 w 2955084"/>
                  <a:gd name="connsiteY2" fmla="*/ 1 h 2928958"/>
                  <a:gd name="connsiteX3" fmla="*/ 2517676 w 2955084"/>
                  <a:gd name="connsiteY3" fmla="*/ 424351 h 2928958"/>
                  <a:gd name="connsiteX4" fmla="*/ 2955086 w 2955084"/>
                  <a:gd name="connsiteY4" fmla="*/ 1464483 h 2928958"/>
                  <a:gd name="connsiteX5" fmla="*/ 2517674 w 2955084"/>
                  <a:gd name="connsiteY5" fmla="*/ 2504614 h 2928958"/>
                  <a:gd name="connsiteX6" fmla="*/ 1477543 w 2955084"/>
                  <a:gd name="connsiteY6" fmla="*/ 2928962 h 2928958"/>
                  <a:gd name="connsiteX7" fmla="*/ 437412 w 2955084"/>
                  <a:gd name="connsiteY7" fmla="*/ 2504613 h 2928958"/>
                  <a:gd name="connsiteX8" fmla="*/ 2 w 2955084"/>
                  <a:gd name="connsiteY8" fmla="*/ 1464481 h 2928958"/>
                  <a:gd name="connsiteX9" fmla="*/ 0 w 2955084"/>
                  <a:gd name="connsiteY9" fmla="*/ 1464479 h 292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5084" h="2928958">
                    <a:moveTo>
                      <a:pt x="0" y="1464479"/>
                    </a:moveTo>
                    <a:cubicBezTo>
                      <a:pt x="0" y="1073821"/>
                      <a:pt x="157477" y="699356"/>
                      <a:pt x="437413" y="424348"/>
                    </a:cubicBezTo>
                    <a:cubicBezTo>
                      <a:pt x="714120" y="152513"/>
                      <a:pt x="1087949" y="1"/>
                      <a:pt x="1477545" y="1"/>
                    </a:cubicBezTo>
                    <a:cubicBezTo>
                      <a:pt x="1867141" y="1"/>
                      <a:pt x="2240970" y="152515"/>
                      <a:pt x="2517676" y="424351"/>
                    </a:cubicBezTo>
                    <a:cubicBezTo>
                      <a:pt x="2797611" y="699359"/>
                      <a:pt x="2955086" y="1073825"/>
                      <a:pt x="2955086" y="1464483"/>
                    </a:cubicBezTo>
                    <a:cubicBezTo>
                      <a:pt x="2955086" y="1855141"/>
                      <a:pt x="2797610" y="2229607"/>
                      <a:pt x="2517674" y="2504614"/>
                    </a:cubicBezTo>
                    <a:cubicBezTo>
                      <a:pt x="2240968" y="2776449"/>
                      <a:pt x="1867139" y="2928962"/>
                      <a:pt x="1477543" y="2928962"/>
                    </a:cubicBezTo>
                    <a:cubicBezTo>
                      <a:pt x="1087947" y="2928962"/>
                      <a:pt x="714118" y="2776448"/>
                      <a:pt x="437412" y="2504613"/>
                    </a:cubicBezTo>
                    <a:cubicBezTo>
                      <a:pt x="157477" y="2229605"/>
                      <a:pt x="1" y="1855139"/>
                      <a:pt x="2" y="1464481"/>
                    </a:cubicBezTo>
                    <a:lnTo>
                      <a:pt x="0" y="1464479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-254000" ty="-8890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타원 13"/>
              <p:cNvSpPr/>
              <p:nvPr/>
            </p:nvSpPr>
            <p:spPr>
              <a:xfrm>
                <a:off x="1636102" y="824983"/>
                <a:ext cx="2409706" cy="2409706"/>
              </a:xfrm>
              <a:prstGeom prst="ellipse">
                <a:avLst/>
              </a:prstGeom>
              <a:blipFill dpi="0" rotWithShape="1">
                <a:blip r:embed="rId8" cstate="print"/>
                <a:srcRect/>
                <a:tile tx="-12700000" ty="-444500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3" name="TextBox 22"/>
          <p:cNvSpPr txBox="1"/>
          <p:nvPr userDrawn="1"/>
        </p:nvSpPr>
        <p:spPr>
          <a:xfrm>
            <a:off x="5857884" y="2214554"/>
            <a:ext cx="2787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pc="300" dirty="0" smtClean="0">
                <a:gradFill>
                  <a:gsLst>
                    <a:gs pos="10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나눔바른고딕" pitchFamily="50" charset="-127"/>
                <a:ea typeface="나눔바른고딕" pitchFamily="50" charset="-127"/>
              </a:rPr>
              <a:t>세계로 도약하는 민족사학</a:t>
            </a:r>
            <a:endParaRPr lang="ko-KR" altLang="en-US" sz="1600" spc="300" dirty="0">
              <a:gradFill>
                <a:gsLst>
                  <a:gs pos="10000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24" name="직선 연결선 23"/>
          <p:cNvCxnSpPr/>
          <p:nvPr userDrawn="1"/>
        </p:nvCxnSpPr>
        <p:spPr>
          <a:xfrm flipV="1">
            <a:off x="5643570" y="4124148"/>
            <a:ext cx="3214710" cy="19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5724128" y="3597185"/>
            <a:ext cx="318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50" dirty="0" smtClean="0">
                <a:gradFill>
                  <a:gsLst>
                    <a:gs pos="10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나눔바른고딕" pitchFamily="50" charset="-127"/>
                <a:ea typeface="나눔바른고딕" pitchFamily="50" charset="-127"/>
              </a:rPr>
              <a:t>도전과 창조 세계 속의 </a:t>
            </a:r>
            <a:r>
              <a:rPr lang="ko-KR" altLang="en-US" sz="2400" spc="-150" dirty="0" smtClean="0">
                <a:gradFill>
                  <a:gsLst>
                    <a:gs pos="100000">
                      <a:schemeClr val="accent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나눔바른고딕" pitchFamily="50" charset="-127"/>
                <a:ea typeface="나눔바른고딕" pitchFamily="50" charset="-127"/>
              </a:rPr>
              <a:t>단국</a:t>
            </a:r>
            <a:endParaRPr lang="ko-KR" altLang="en-US" sz="2400" spc="-150" dirty="0">
              <a:gradFill>
                <a:gsLst>
                  <a:gs pos="100000">
                    <a:schemeClr val="accent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26" name="직선 연결선 25"/>
          <p:cNvCxnSpPr/>
          <p:nvPr userDrawn="1"/>
        </p:nvCxnSpPr>
        <p:spPr>
          <a:xfrm flipV="1">
            <a:off x="5643570" y="2052446"/>
            <a:ext cx="3214710" cy="19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5429256" y="2538678"/>
            <a:ext cx="37147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7000" b="1" kern="1000" spc="-800" dirty="0" smtClean="0">
                <a:gradFill>
                  <a:gsLst>
                    <a:gs pos="100000">
                      <a:schemeClr val="tx2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나눔바른고딕" pitchFamily="50" charset="-127"/>
                <a:ea typeface="나눔바른고딕" pitchFamily="50" charset="-127"/>
              </a:rPr>
              <a:t>단국대학교</a:t>
            </a:r>
            <a:endParaRPr lang="ko-KR" altLang="en-US" sz="7000" b="1" kern="1000" spc="-800" dirty="0">
              <a:gradFill>
                <a:gsLst>
                  <a:gs pos="100000">
                    <a:schemeClr val="tx2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나눔바른고딕" pitchFamily="50" charset="-127"/>
              <a:ea typeface="나눔바른고딕" pitchFamily="50" charset="-127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 userDrawn="1"/>
        </p:nvSpPr>
        <p:spPr>
          <a:xfrm>
            <a:off x="2411760" y="404664"/>
            <a:ext cx="432048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CONTENTS</a:t>
            </a:r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39645" y="6297445"/>
            <a:ext cx="8640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535555"/>
            <a:ext cx="0" cy="323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 userDrawn="1"/>
        </p:nvGrpSpPr>
        <p:grpSpPr>
          <a:xfrm>
            <a:off x="239645" y="5974279"/>
            <a:ext cx="8640960" cy="323166"/>
            <a:chOff x="239645" y="5974279"/>
            <a:chExt cx="8640960" cy="323166"/>
          </a:xfrm>
          <a:solidFill>
            <a:schemeClr val="tx2"/>
          </a:solidFill>
        </p:grpSpPr>
        <p:cxnSp>
          <p:nvCxnSpPr>
            <p:cNvPr id="10" name="직선 연결선 9"/>
            <p:cNvCxnSpPr/>
            <p:nvPr/>
          </p:nvCxnSpPr>
          <p:spPr>
            <a:xfrm>
              <a:off x="239645" y="5974279"/>
              <a:ext cx="0" cy="323166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8880605" y="5974279"/>
              <a:ext cx="0" cy="323166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직선 연결선 11"/>
          <p:cNvCxnSpPr/>
          <p:nvPr userDrawn="1"/>
        </p:nvCxnSpPr>
        <p:spPr>
          <a:xfrm>
            <a:off x="8892480" y="535555"/>
            <a:ext cx="0" cy="323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724352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5" name="내용 개체 틀 3"/>
          <p:cNvSpPr>
            <a:spLocks noGrp="1"/>
          </p:cNvSpPr>
          <p:nvPr>
            <p:ph sz="quarter" idx="10"/>
          </p:nvPr>
        </p:nvSpPr>
        <p:spPr>
          <a:xfrm>
            <a:off x="539750" y="1844824"/>
            <a:ext cx="8064500" cy="432048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charactermark1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3000"/>
          </a:blip>
          <a:stretch>
            <a:fillRect/>
          </a:stretch>
        </p:blipFill>
        <p:spPr>
          <a:xfrm>
            <a:off x="2190750" y="1047750"/>
            <a:ext cx="4762500" cy="47625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20816" y="2631040"/>
            <a:ext cx="744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gradFill>
                  <a:gsLst>
                    <a:gs pos="100000">
                      <a:schemeClr val="tx2"/>
                    </a:gs>
                    <a:gs pos="100000">
                      <a:srgbClr val="FFEBFA"/>
                    </a:gs>
                  </a:gsLst>
                  <a:lin ang="0" scaled="0"/>
                </a:gradFill>
                <a:latin typeface="나눔고딕 ExtraBold" pitchFamily="50" charset="-127"/>
                <a:ea typeface="나눔고딕 ExtraBold" pitchFamily="50" charset="-127"/>
              </a:rPr>
              <a:t>D</a:t>
            </a:r>
            <a:endParaRPr lang="ko-KR" altLang="en-US" sz="6000" dirty="0">
              <a:gradFill>
                <a:gsLst>
                  <a:gs pos="100000">
                    <a:schemeClr val="tx2"/>
                  </a:gs>
                  <a:gs pos="100000">
                    <a:srgbClr val="FFEBFA"/>
                  </a:gs>
                </a:gsLst>
                <a:lin ang="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727781" y="2631040"/>
            <a:ext cx="7649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gradFill>
                  <a:gsLst>
                    <a:gs pos="100000">
                      <a:schemeClr val="tx2"/>
                    </a:gs>
                    <a:gs pos="100000">
                      <a:srgbClr val="FFEBFA"/>
                    </a:gs>
                  </a:gsLst>
                  <a:lin ang="0" scaled="0"/>
                </a:gradFill>
                <a:latin typeface="나눔고딕 ExtraBold" pitchFamily="50" charset="-127"/>
                <a:ea typeface="나눔고딕 ExtraBold" pitchFamily="50" charset="-127"/>
              </a:rPr>
              <a:t>A</a:t>
            </a:r>
            <a:endParaRPr lang="ko-KR" altLang="en-US" sz="6000" dirty="0">
              <a:gradFill>
                <a:gsLst>
                  <a:gs pos="100000">
                    <a:schemeClr val="tx2"/>
                  </a:gs>
                  <a:gs pos="100000">
                    <a:srgbClr val="FFEBFA"/>
                  </a:gs>
                </a:gsLst>
                <a:lin ang="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963600" y="2631040"/>
            <a:ext cx="7393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gradFill>
                  <a:gsLst>
                    <a:gs pos="100000">
                      <a:schemeClr val="tx2"/>
                    </a:gs>
                    <a:gs pos="100000">
                      <a:srgbClr val="FFEBFA"/>
                    </a:gs>
                  </a:gsLst>
                  <a:lin ang="0" scaled="0"/>
                </a:gradFill>
                <a:latin typeface="나눔고딕 ExtraBold" pitchFamily="50" charset="-127"/>
                <a:ea typeface="나눔고딕 ExtraBold" pitchFamily="50" charset="-127"/>
              </a:rPr>
              <a:t>N</a:t>
            </a:r>
            <a:endParaRPr lang="ko-KR" altLang="en-US" sz="6000" dirty="0">
              <a:gradFill>
                <a:gsLst>
                  <a:gs pos="100000">
                    <a:schemeClr val="tx2"/>
                  </a:gs>
                  <a:gs pos="100000">
                    <a:srgbClr val="FFEBFA"/>
                  </a:gs>
                </a:gsLst>
                <a:lin ang="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173771" y="2631040"/>
            <a:ext cx="6783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gradFill>
                  <a:gsLst>
                    <a:gs pos="100000">
                      <a:schemeClr val="tx2"/>
                    </a:gs>
                    <a:gs pos="100000">
                      <a:srgbClr val="FFEBFA"/>
                    </a:gs>
                  </a:gsLst>
                  <a:lin ang="0" scaled="0"/>
                </a:gradFill>
                <a:latin typeface="나눔고딕 ExtraBold" pitchFamily="50" charset="-127"/>
                <a:ea typeface="나눔고딕 ExtraBold" pitchFamily="50" charset="-127"/>
              </a:rPr>
              <a:t>K</a:t>
            </a:r>
            <a:endParaRPr lang="ko-KR" altLang="en-US" sz="6000" dirty="0">
              <a:gradFill>
                <a:gsLst>
                  <a:gs pos="100000">
                    <a:schemeClr val="tx2"/>
                  </a:gs>
                  <a:gs pos="100000">
                    <a:srgbClr val="FFEBFA"/>
                  </a:gs>
                </a:gsLst>
                <a:lin ang="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380736" y="2631040"/>
            <a:ext cx="7906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gradFill>
                  <a:gsLst>
                    <a:gs pos="100000">
                      <a:schemeClr val="tx2"/>
                    </a:gs>
                    <a:gs pos="100000">
                      <a:srgbClr val="FFEBFA"/>
                    </a:gs>
                  </a:gsLst>
                  <a:lin ang="0" scaled="0"/>
                </a:gradFill>
                <a:latin typeface="나눔고딕 ExtraBold" pitchFamily="50" charset="-127"/>
                <a:ea typeface="나눔고딕 ExtraBold" pitchFamily="50" charset="-127"/>
              </a:rPr>
              <a:t>O</a:t>
            </a:r>
            <a:endParaRPr lang="ko-KR" altLang="en-US" sz="6000" dirty="0">
              <a:gradFill>
                <a:gsLst>
                  <a:gs pos="100000">
                    <a:schemeClr val="tx2"/>
                  </a:gs>
                  <a:gs pos="100000">
                    <a:srgbClr val="FFEBFA"/>
                  </a:gs>
                </a:gsLst>
                <a:lin ang="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594113" y="2631040"/>
            <a:ext cx="7906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gradFill>
                  <a:gsLst>
                    <a:gs pos="100000">
                      <a:schemeClr val="tx2"/>
                    </a:gs>
                    <a:gs pos="100000">
                      <a:srgbClr val="FFEBFA"/>
                    </a:gs>
                  </a:gsLst>
                  <a:lin ang="0" scaled="0"/>
                </a:gradFill>
                <a:latin typeface="나눔고딕 ExtraBold" pitchFamily="50" charset="-127"/>
                <a:ea typeface="나눔고딕 ExtraBold" pitchFamily="50" charset="-127"/>
              </a:rPr>
              <a:t>O</a:t>
            </a:r>
            <a:endParaRPr lang="ko-KR" altLang="en-US" sz="6000" dirty="0">
              <a:gradFill>
                <a:gsLst>
                  <a:gs pos="100000">
                    <a:schemeClr val="tx2"/>
                  </a:gs>
                  <a:gs pos="100000">
                    <a:srgbClr val="FFEBFA"/>
                  </a:gs>
                </a:gsLst>
                <a:lin ang="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807492" y="2631040"/>
            <a:ext cx="6783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gradFill>
                  <a:gsLst>
                    <a:gs pos="100000">
                      <a:schemeClr val="tx2"/>
                    </a:gs>
                    <a:gs pos="100000">
                      <a:srgbClr val="FFEBFA"/>
                    </a:gs>
                  </a:gsLst>
                  <a:lin ang="0" scaled="0"/>
                </a:gradFill>
                <a:latin typeface="나눔고딕 ExtraBold" pitchFamily="50" charset="-127"/>
                <a:ea typeface="나눔고딕 ExtraBold" pitchFamily="50" charset="-127"/>
              </a:rPr>
              <a:t>K</a:t>
            </a:r>
            <a:endParaRPr lang="ko-KR" altLang="en-US" sz="6000" dirty="0">
              <a:gradFill>
                <a:gsLst>
                  <a:gs pos="100000">
                    <a:schemeClr val="tx2"/>
                  </a:gs>
                  <a:gs pos="100000">
                    <a:srgbClr val="FFEBFA"/>
                  </a:gs>
                </a:gsLst>
                <a:lin ang="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06502" y="3702610"/>
            <a:ext cx="92869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dream</a:t>
            </a:r>
            <a:endParaRPr lang="ko-KR" altLang="en-US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402423" y="3702610"/>
            <a:ext cx="947695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activity</a:t>
            </a:r>
            <a:endParaRPr lang="ko-KR" altLang="en-US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508529" y="3702610"/>
            <a:ext cx="628698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new</a:t>
            </a:r>
            <a:endParaRPr lang="ko-KR" altLang="en-US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313270" y="3702610"/>
            <a:ext cx="1324402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knowledge</a:t>
            </a:r>
            <a:endParaRPr lang="ko-KR" altLang="en-US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816922" y="3702610"/>
            <a:ext cx="976550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original</a:t>
            </a:r>
            <a:endParaRPr lang="ko-KR" altLang="en-US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5940020" y="3702610"/>
            <a:ext cx="1429559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opportunity</a:t>
            </a:r>
            <a:endParaRPr lang="ko-KR" altLang="en-US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7521740" y="3702610"/>
            <a:ext cx="1324402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knowledge</a:t>
            </a:r>
            <a:endParaRPr lang="ko-KR" altLang="en-US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3" name="직각 삼각형 22"/>
          <p:cNvSpPr/>
          <p:nvPr userDrawn="1"/>
        </p:nvSpPr>
        <p:spPr>
          <a:xfrm>
            <a:off x="0" y="5214950"/>
            <a:ext cx="1643050" cy="164305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각 삼각형 23"/>
          <p:cNvSpPr/>
          <p:nvPr userDrawn="1"/>
        </p:nvSpPr>
        <p:spPr>
          <a:xfrm rot="10800000">
            <a:off x="7500950" y="0"/>
            <a:ext cx="1643050" cy="164305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 userDrawn="1"/>
        </p:nvSpPr>
        <p:spPr>
          <a:xfrm>
            <a:off x="2411760" y="404664"/>
            <a:ext cx="432048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CONTENTS</a:t>
            </a:r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26" name="직선 연결선 25"/>
          <p:cNvCxnSpPr/>
          <p:nvPr userDrawn="1"/>
        </p:nvCxnSpPr>
        <p:spPr>
          <a:xfrm>
            <a:off x="8892480" y="535555"/>
            <a:ext cx="0" cy="323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 userDrawn="1"/>
        </p:nvCxnSpPr>
        <p:spPr>
          <a:xfrm>
            <a:off x="403920" y="689205"/>
            <a:ext cx="8640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 userDrawn="1"/>
        </p:nvCxnSpPr>
        <p:spPr>
          <a:xfrm>
            <a:off x="403920" y="687955"/>
            <a:ext cx="0" cy="323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 userDrawn="1"/>
        </p:nvCxnSpPr>
        <p:spPr>
          <a:xfrm>
            <a:off x="9044880" y="687955"/>
            <a:ext cx="0" cy="323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 userDrawn="1"/>
        </p:nvCxnSpPr>
        <p:spPr>
          <a:xfrm>
            <a:off x="239645" y="6297445"/>
            <a:ext cx="8640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3500438"/>
            <a:ext cx="9144000" cy="33575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 descr="무제-1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76475" y="116632"/>
            <a:ext cx="767525" cy="35716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938654" y="2357430"/>
            <a:ext cx="1358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나눔바른고딕" pitchFamily="50" charset="-127"/>
                <a:ea typeface="나눔바른고딕" pitchFamily="50" charset="-127"/>
              </a:rPr>
              <a:t>Q&amp;A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3500438"/>
            <a:ext cx="9144000" cy="33575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 descr="무제-1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76475" y="116632"/>
            <a:ext cx="767525" cy="35716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275856" y="2348880"/>
            <a:ext cx="2644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나눔바른고딕" pitchFamily="50" charset="-127"/>
                <a:ea typeface="나눔바른고딕" pitchFamily="50" charset="-127"/>
              </a:rPr>
              <a:t>Thank</a:t>
            </a:r>
            <a:r>
              <a:rPr lang="en-US" altLang="ko-KR" sz="4000" baseline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나눔바른고딕" pitchFamily="50" charset="-127"/>
                <a:ea typeface="나눔바른고딕" pitchFamily="50" charset="-127"/>
              </a:rPr>
              <a:t> You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214282" y="3517691"/>
            <a:ext cx="8661251" cy="3143272"/>
          </a:xfrm>
          <a:prstGeom prst="rect">
            <a:avLst/>
          </a:prstGeom>
          <a:blipFill dpi="0"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9"/>
          <p:cNvGrpSpPr/>
          <p:nvPr userDrawn="1"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11" name="양쪽 모서리가 둥근 사각형 10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4096" y="279698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5" name="그룹 12"/>
          <p:cNvGrpSpPr/>
          <p:nvPr userDrawn="1"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4" name="양쪽 모서리가 둥근 사각형 13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4096" y="279698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6" name="그룹 15"/>
          <p:cNvGrpSpPr/>
          <p:nvPr userDrawn="1"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7" name="양쪽 모서리가 둥근 사각형 1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4096" y="279698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7" name="그룹 18"/>
          <p:cNvGrpSpPr/>
          <p:nvPr userDrawn="1"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20" name="양쪽 모서리가 둥근 사각형 1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34096" y="279698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sp>
        <p:nvSpPr>
          <p:cNvPr id="22" name="직사각형 21"/>
          <p:cNvSpPr/>
          <p:nvPr userDrawn="1"/>
        </p:nvSpPr>
        <p:spPr>
          <a:xfrm>
            <a:off x="179388" y="519113"/>
            <a:ext cx="8713787" cy="61499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8450" y="550672"/>
            <a:ext cx="8229600" cy="646080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>
          <a:xfrm>
            <a:off x="510576" y="1412776"/>
            <a:ext cx="8203675" cy="424725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그림1123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14578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817030" y="716446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latin typeface="나눔바른고딕" pitchFamily="50" charset="-127"/>
                <a:ea typeface="나눔바른고딕" pitchFamily="50" charset="-127"/>
              </a:rPr>
              <a:t>I</a:t>
            </a:r>
            <a:r>
              <a:rPr lang="en-US" altLang="ko-KR" sz="3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latin typeface="나눔바른고딕" pitchFamily="50" charset="-127"/>
                <a:ea typeface="나눔바른고딕" pitchFamily="50" charset="-127"/>
              </a:rPr>
              <a:t>NDEX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SmartArt 개체 틀 4"/>
          <p:cNvSpPr>
            <a:spLocks noGrp="1"/>
          </p:cNvSpPr>
          <p:nvPr>
            <p:ph type="dgm" sz="quarter" idx="10"/>
          </p:nvPr>
        </p:nvSpPr>
        <p:spPr>
          <a:xfrm>
            <a:off x="5292080" y="1946170"/>
            <a:ext cx="3311525" cy="3889375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5394312" y="1993966"/>
            <a:ext cx="3749688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63256" y="3306208"/>
            <a:ext cx="2696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SESSION</a:t>
            </a:r>
            <a:endParaRPr lang="ko-KR" altLang="en-US" sz="4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958536" y="2000240"/>
            <a:ext cx="4464000" cy="289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214282" y="3517691"/>
            <a:ext cx="8661251" cy="3143272"/>
          </a:xfrm>
          <a:prstGeom prst="rect">
            <a:avLst/>
          </a:prstGeom>
          <a:blipFill dpi="0"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11" name="양쪽 모서리가 둥근 사각형 10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4096" y="279698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13" name="그룹 12"/>
          <p:cNvGrpSpPr/>
          <p:nvPr userDrawn="1"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4" name="양쪽 모서리가 둥근 사각형 13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4096" y="279698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16" name="그룹 15"/>
          <p:cNvGrpSpPr/>
          <p:nvPr userDrawn="1"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7" name="양쪽 모서리가 둥근 사각형 1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4096" y="279698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19" name="그룹 18"/>
          <p:cNvGrpSpPr/>
          <p:nvPr userDrawn="1"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20" name="양쪽 모서리가 둥근 사각형 1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34096" y="279698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sp>
        <p:nvSpPr>
          <p:cNvPr id="22" name="직사각형 21"/>
          <p:cNvSpPr/>
          <p:nvPr userDrawn="1"/>
        </p:nvSpPr>
        <p:spPr>
          <a:xfrm>
            <a:off x="179388" y="519113"/>
            <a:ext cx="8713787" cy="61499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8450" y="550672"/>
            <a:ext cx="8229600" cy="646080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>
          <a:xfrm>
            <a:off x="510576" y="1412776"/>
            <a:ext cx="8203675" cy="424725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63256" y="3306208"/>
            <a:ext cx="2696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SESSION</a:t>
            </a:r>
            <a:endParaRPr lang="ko-KR" altLang="en-US" sz="4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2" name="그림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93900"/>
            <a:ext cx="44640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rot="16200000">
            <a:off x="6137922" y="3303831"/>
            <a:ext cx="5760640" cy="2515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-2" y="-1"/>
            <a:ext cx="9144001" cy="548679"/>
          </a:xfrm>
          <a:prstGeom prst="rect">
            <a:avLst/>
          </a:prstGeom>
          <a:solidFill>
            <a:srgbClr val="015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 userDrawn="1"/>
        </p:nvSpPr>
        <p:spPr>
          <a:xfrm>
            <a:off x="-3" y="6309911"/>
            <a:ext cx="9144001" cy="548679"/>
          </a:xfrm>
          <a:prstGeom prst="rect">
            <a:avLst/>
          </a:prstGeom>
          <a:solidFill>
            <a:srgbClr val="015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 descr="그림5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48756" y="5786454"/>
            <a:ext cx="2209524" cy="520635"/>
          </a:xfrm>
          <a:prstGeom prst="rect">
            <a:avLst/>
          </a:prstGeom>
        </p:spPr>
      </p:pic>
      <p:sp>
        <p:nvSpPr>
          <p:cNvPr id="15" name="직사각형 14"/>
          <p:cNvSpPr/>
          <p:nvPr userDrawn="1"/>
        </p:nvSpPr>
        <p:spPr>
          <a:xfrm rot="16200000">
            <a:off x="-2754559" y="3303239"/>
            <a:ext cx="5760640" cy="2515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49270"/>
            <a:ext cx="8064896" cy="868368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>
          <a:xfrm>
            <a:off x="539750" y="1557338"/>
            <a:ext cx="8064500" cy="42291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63256" y="3306208"/>
            <a:ext cx="2696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SESSION</a:t>
            </a:r>
            <a:endParaRPr lang="ko-KR" altLang="en-US" sz="4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2" name="그림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93900"/>
            <a:ext cx="44227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그림4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643313"/>
            <a:ext cx="1366838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그림4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9513" y="1824038"/>
            <a:ext cx="42418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4181475" y="4359275"/>
            <a:ext cx="7253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dirty="0">
                <a:gradFill>
                  <a:gsLst>
                    <a:gs pos="100000">
                      <a:schemeClr val="bg1"/>
                    </a:gs>
                    <a:gs pos="100000">
                      <a:srgbClr val="E6E6E6"/>
                    </a:gs>
                  </a:gsLst>
                  <a:lin ang="0" scaled="0"/>
                </a:gradFill>
                <a:latin typeface="-윤고딕330" pitchFamily="18" charset="-127"/>
                <a:ea typeface="-윤고딕330" pitchFamily="18" charset="-127"/>
              </a:rPr>
              <a:t>TEXT</a:t>
            </a:r>
          </a:p>
        </p:txBody>
      </p:sp>
      <p:sp>
        <p:nvSpPr>
          <p:cNvPr id="9" name="Text Box 20"/>
          <p:cNvSpPr txBox="1">
            <a:spLocks noChangeArrowheads="1"/>
          </p:cNvSpPr>
          <p:nvPr userDrawn="1"/>
        </p:nvSpPr>
        <p:spPr bwMode="auto">
          <a:xfrm>
            <a:off x="4140200" y="1963738"/>
            <a:ext cx="791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dirty="0">
                <a:gradFill>
                  <a:gsLst>
                    <a:gs pos="100000">
                      <a:schemeClr val="bg1"/>
                    </a:gs>
                    <a:gs pos="100000">
                      <a:srgbClr val="E6E6E6"/>
                    </a:gs>
                  </a:gsLst>
                  <a:lin ang="0" scaled="0"/>
                </a:gradFill>
                <a:latin typeface="-윤고딕330" pitchFamily="18" charset="-127"/>
                <a:ea typeface="-윤고딕330" pitchFamily="18" charset="-127"/>
              </a:rPr>
              <a:t>TEXT</a:t>
            </a:r>
          </a:p>
        </p:txBody>
      </p:sp>
      <p:sp>
        <p:nvSpPr>
          <p:cNvPr id="10" name="Rectangle 34"/>
          <p:cNvSpPr>
            <a:spLocks noChangeArrowheads="1"/>
          </p:cNvSpPr>
          <p:nvPr userDrawn="1"/>
        </p:nvSpPr>
        <p:spPr bwMode="auto">
          <a:xfrm>
            <a:off x="611188" y="504825"/>
            <a:ext cx="3600450" cy="48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ko-KR" sz="32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en-US" altLang="en-US" sz="32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Subject</a:t>
            </a:r>
            <a:r>
              <a:rPr lang="en-US" altLang="ko-KR" sz="32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name</a:t>
            </a:r>
          </a:p>
        </p:txBody>
      </p:sp>
      <p:sp>
        <p:nvSpPr>
          <p:cNvPr id="11" name="직사각형 10"/>
          <p:cNvSpPr/>
          <p:nvPr userDrawn="1"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/>
          <p:cNvSpPr/>
          <p:nvPr userDrawn="1"/>
        </p:nvSpPr>
        <p:spPr>
          <a:xfrm>
            <a:off x="8295800" y="6048672"/>
            <a:ext cx="848200" cy="809328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7"/>
          <p:cNvSpPr>
            <a:spLocks noChangeArrowheads="1"/>
          </p:cNvSpPr>
          <p:nvPr userDrawn="1"/>
        </p:nvSpPr>
        <p:spPr bwMode="auto">
          <a:xfrm>
            <a:off x="1290638" y="3616325"/>
            <a:ext cx="1752600" cy="1749425"/>
          </a:xfrm>
          <a:prstGeom prst="ellips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" name="Oval 8"/>
          <p:cNvSpPr>
            <a:spLocks noChangeArrowheads="1"/>
          </p:cNvSpPr>
          <p:nvPr userDrawn="1"/>
        </p:nvSpPr>
        <p:spPr bwMode="auto">
          <a:xfrm>
            <a:off x="3707904" y="3645024"/>
            <a:ext cx="1752600" cy="17494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Oval 9"/>
          <p:cNvSpPr>
            <a:spLocks noChangeArrowheads="1"/>
          </p:cNvSpPr>
          <p:nvPr userDrawn="1"/>
        </p:nvSpPr>
        <p:spPr bwMode="auto">
          <a:xfrm>
            <a:off x="6061075" y="3616325"/>
            <a:ext cx="1752600" cy="1749425"/>
          </a:xfrm>
          <a:prstGeom prst="ellips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9" name="Picture 14" descr="그림5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2519363"/>
            <a:ext cx="408463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 descr="그림5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2650" y="2519363"/>
            <a:ext cx="4754563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08880"/>
            <a:ext cx="8229600" cy="767992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0" name="텍스트 개체 틀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47813" y="3860800"/>
            <a:ext cx="1295400" cy="1296988"/>
          </a:xfrm>
        </p:spPr>
        <p:txBody>
          <a:bodyPr>
            <a:noAutofit/>
          </a:bodyPr>
          <a:lstStyle>
            <a:lvl1pPr>
              <a:buNone/>
              <a:defRPr sz="17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ko-KR" altLang="en-US" dirty="0" smtClean="0"/>
              <a:t>텍스트입력</a:t>
            </a:r>
            <a:endParaRPr lang="ko-KR" altLang="en-US" dirty="0"/>
          </a:p>
        </p:txBody>
      </p:sp>
      <p:sp>
        <p:nvSpPr>
          <p:cNvPr id="18" name="텍스트 개체 틀 2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861048"/>
            <a:ext cx="1295400" cy="1296988"/>
          </a:xfrm>
        </p:spPr>
        <p:txBody>
          <a:bodyPr>
            <a:noAutofit/>
          </a:bodyPr>
          <a:lstStyle>
            <a:lvl1pPr>
              <a:buNone/>
              <a:defRPr sz="17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ko-KR" altLang="en-US" dirty="0" smtClean="0"/>
              <a:t>텍스트입력</a:t>
            </a:r>
          </a:p>
        </p:txBody>
      </p:sp>
      <p:sp>
        <p:nvSpPr>
          <p:cNvPr id="21" name="텍스트 개체 틀 29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3861048"/>
            <a:ext cx="1295400" cy="1296988"/>
          </a:xfrm>
        </p:spPr>
        <p:txBody>
          <a:bodyPr>
            <a:noAutofit/>
          </a:bodyPr>
          <a:lstStyle>
            <a:lvl1pPr>
              <a:buNone/>
              <a:defRPr sz="17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ko-KR" altLang="en-US" dirty="0" smtClean="0"/>
              <a:t>텍스트입력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63256" y="3306208"/>
            <a:ext cx="2696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SESSION</a:t>
            </a:r>
            <a:endParaRPr lang="ko-KR" altLang="en-US" sz="4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2" name="그림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93900"/>
            <a:ext cx="44640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61" r:id="rId7"/>
    <p:sldLayoutId id="2147483654" r:id="rId8"/>
    <p:sldLayoutId id="2147483662" r:id="rId9"/>
    <p:sldLayoutId id="2147483655" r:id="rId10"/>
    <p:sldLayoutId id="2147483656" r:id="rId11"/>
    <p:sldLayoutId id="2147483657" r:id="rId12"/>
    <p:sldLayoutId id="2147483664" r:id="rId13"/>
    <p:sldLayoutId id="2147483665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264696" cy="144016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smtClean="0">
                <a:solidFill>
                  <a:srgbClr val="015198"/>
                </a:solidFill>
                <a:latin typeface="HY견고딕" pitchFamily="18" charset="-127"/>
                <a:ea typeface="HY견고딕" pitchFamily="18" charset="-127"/>
              </a:rPr>
              <a:t>2019</a:t>
            </a:r>
            <a:r>
              <a:rPr lang="ko-KR" altLang="en-US" sz="3200" b="1" dirty="0" smtClean="0">
                <a:solidFill>
                  <a:srgbClr val="015198"/>
                </a:solidFill>
                <a:latin typeface="HY견고딕" pitchFamily="18" charset="-127"/>
                <a:ea typeface="HY견고딕" pitchFamily="18" charset="-127"/>
              </a:rPr>
              <a:t>학년도 법과대학 </a:t>
            </a:r>
            <a:r>
              <a:rPr lang="en-US" altLang="ko-KR" sz="3200" b="1" dirty="0" smtClean="0">
                <a:solidFill>
                  <a:srgbClr val="015198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3200" b="1" dirty="0" smtClean="0">
                <a:solidFill>
                  <a:srgbClr val="015198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4000" b="1" dirty="0" smtClean="0">
                <a:solidFill>
                  <a:srgbClr val="015198"/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4000" b="1" dirty="0" smtClean="0">
                <a:solidFill>
                  <a:srgbClr val="015198"/>
                </a:solidFill>
                <a:latin typeface="HY견고딕" pitchFamily="18" charset="-127"/>
                <a:ea typeface="HY견고딕" pitchFamily="18" charset="-127"/>
              </a:rPr>
              <a:t>우수학습사례 공모전</a:t>
            </a:r>
            <a:r>
              <a:rPr lang="en-US" altLang="ko-KR" sz="4000" b="1" dirty="0" smtClean="0">
                <a:solidFill>
                  <a:srgbClr val="015198"/>
                </a:solidFill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4000" b="1" dirty="0" smtClean="0">
              <a:solidFill>
                <a:srgbClr val="015198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220072" y="3284984"/>
            <a:ext cx="273630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 latinLnBrk="0">
              <a:lnSpc>
                <a:spcPct val="170000"/>
              </a:lnSpc>
            </a:pP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성 명 </a:t>
            </a:r>
            <a:r>
              <a:rPr lang="en-US" altLang="ko-KR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</a:p>
          <a:p>
            <a:pPr algn="l" fontAlgn="base" latinLnBrk="0">
              <a:lnSpc>
                <a:spcPct val="170000"/>
              </a:lnSpc>
            </a:pP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학 번 </a:t>
            </a:r>
            <a:r>
              <a:rPr lang="en-US" altLang="ko-KR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51618" y="662152"/>
            <a:ext cx="8568854" cy="5498341"/>
          </a:xfrm>
        </p:spPr>
        <p:txBody>
          <a:bodyPr>
            <a:normAutofit/>
          </a:bodyPr>
          <a:lstStyle/>
          <a:p>
            <a:endParaRPr lang="en-US" altLang="ko-KR" sz="18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sz="1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sz="18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sz="1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sz="18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ko-KR" altLang="en-US" sz="18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24038" y="3163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539552" y="91278"/>
            <a:ext cx="3240360" cy="504056"/>
          </a:xfrm>
        </p:spPr>
        <p:txBody>
          <a:bodyPr>
            <a:noAutofit/>
          </a:bodyPr>
          <a:lstStyle/>
          <a:p>
            <a:pPr fontAlgn="base" latinLnBrk="0"/>
            <a:r>
              <a:rPr lang="ko-KR" altLang="en-US" sz="3200" b="1" dirty="0" smtClean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목          차</a:t>
            </a:r>
            <a:endParaRPr lang="ko-KR" altLang="en-US" sz="32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662137" y="-43822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611560" y="1019532"/>
            <a:ext cx="8316875" cy="4783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 latinLnBrk="0">
              <a:lnSpc>
                <a:spcPct val="200000"/>
              </a:lnSpc>
            </a:pPr>
            <a:r>
              <a:rPr lang="en-US" altLang="ko-KR" sz="3200" b="1" dirty="0" smtClean="0">
                <a:latin typeface="나눔바른고딕" panose="020B0600000101010101" charset="-127"/>
                <a:ea typeface="나눔바른고딕" panose="020B0600000101010101" charset="-127"/>
              </a:rPr>
              <a:t>Ⅰ</a:t>
            </a:r>
            <a:r>
              <a:rPr lang="en-US" altLang="ko-KR" sz="32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 </a:t>
            </a:r>
            <a:r>
              <a:rPr lang="ko-KR" altLang="en-US" sz="32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학습동기</a:t>
            </a:r>
            <a:endParaRPr lang="en-US" altLang="ko-KR" sz="3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l" fontAlgn="base" latinLnBrk="0">
              <a:lnSpc>
                <a:spcPct val="200000"/>
              </a:lnSpc>
            </a:pPr>
            <a:r>
              <a:rPr lang="en-US" altLang="ko-KR" sz="32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200" b="1" dirty="0" smtClean="0">
                <a:latin typeface="나눔바른고딕" panose="020B0600000101010101" charset="-127"/>
                <a:ea typeface="나눔바른고딕" panose="020B0600000101010101" charset="-127"/>
              </a:rPr>
              <a:t>Ⅱ. </a:t>
            </a:r>
            <a:r>
              <a:rPr lang="ko-KR" altLang="en-US" sz="3200" b="1" dirty="0" smtClean="0">
                <a:latin typeface="나눔바른고딕" panose="020B0600000101010101" charset="-127"/>
                <a:ea typeface="나눔바른고딕" panose="020B0600000101010101" charset="-127"/>
              </a:rPr>
              <a:t>학습목표</a:t>
            </a:r>
            <a:endParaRPr lang="en-US" altLang="ko-KR" sz="3200" b="1" dirty="0" smtClean="0"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l" fontAlgn="base" latinLnBrk="0">
              <a:lnSpc>
                <a:spcPct val="200000"/>
              </a:lnSpc>
            </a:pPr>
            <a:r>
              <a:rPr lang="en-US" altLang="ko-KR" sz="3200" b="1" dirty="0" err="1" smtClean="0"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</a:rPr>
              <a:t>I</a:t>
            </a:r>
            <a:r>
              <a:rPr lang="en-US" altLang="ko-KR" sz="3200" b="1" dirty="0" err="1" smtClean="0">
                <a:latin typeface="나눔바른고딕" panose="020B0600000101010101" charset="-127"/>
                <a:ea typeface="나눔바른고딕" panose="020B0600000101010101" charset="-127"/>
              </a:rPr>
              <a:t>Ⅲ</a:t>
            </a:r>
            <a:r>
              <a:rPr lang="en-US" altLang="ko-KR" sz="3200" b="1" dirty="0" smtClean="0">
                <a:latin typeface="나눔바른고딕" panose="020B0600000101010101" charset="-127"/>
                <a:ea typeface="나눔바른고딕" panose="020B0600000101010101" charset="-127"/>
              </a:rPr>
              <a:t>. </a:t>
            </a:r>
            <a:r>
              <a:rPr lang="ko-KR" altLang="en-US" sz="3200" b="1" dirty="0" smtClean="0">
                <a:latin typeface="나눔바른고딕" panose="020B0600000101010101" charset="-127"/>
                <a:ea typeface="나눔바른고딕" panose="020B0600000101010101" charset="-127"/>
              </a:rPr>
              <a:t>학습전략</a:t>
            </a:r>
            <a:endParaRPr lang="en-US" altLang="ko-KR" sz="3200" b="1" dirty="0" smtClean="0"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l" fontAlgn="base" latinLnBrk="0">
              <a:lnSpc>
                <a:spcPct val="150000"/>
              </a:lnSpc>
            </a:pPr>
            <a:r>
              <a:rPr lang="en-US" altLang="ko-KR" sz="2400" b="1" dirty="0">
                <a:latin typeface="나눔바른고딕" panose="020B0600000101010101" charset="-127"/>
                <a:ea typeface="나눔바른고딕" panose="020B0600000101010101" charset="-127"/>
              </a:rPr>
              <a:t> </a:t>
            </a:r>
            <a:r>
              <a:rPr lang="en-US" altLang="ko-KR" sz="2400" b="1" dirty="0" smtClean="0">
                <a:latin typeface="나눔바른고딕" panose="020B0600000101010101" charset="-127"/>
                <a:ea typeface="나눔바른고딕" panose="020B0600000101010101" charset="-127"/>
              </a:rPr>
              <a:t>    1. </a:t>
            </a:r>
            <a:r>
              <a:rPr lang="ko-KR" altLang="en-US" sz="2400" b="1" dirty="0" smtClean="0">
                <a:latin typeface="나눔바른고딕" panose="020B0600000101010101" charset="-127"/>
                <a:ea typeface="나눔바른고딕" panose="020B0600000101010101" charset="-127"/>
              </a:rPr>
              <a:t>교과목 </a:t>
            </a:r>
            <a:r>
              <a:rPr lang="en-US" altLang="ko-KR" sz="2400" b="1" dirty="0" smtClean="0">
                <a:latin typeface="나눔바른고딕" panose="020B0600000101010101" charset="-127"/>
                <a:ea typeface="나눔바른고딕" panose="020B0600000101010101" charset="-127"/>
              </a:rPr>
              <a:t>1 :  </a:t>
            </a:r>
            <a:r>
              <a:rPr lang="ko-KR" altLang="en-US" sz="2400" b="1" dirty="0" err="1" smtClean="0">
                <a:latin typeface="나눔바른고딕" panose="020B0600000101010101" charset="-127"/>
                <a:ea typeface="나눔바른고딕" panose="020B0600000101010101" charset="-127"/>
              </a:rPr>
              <a:t>교과목명</a:t>
            </a:r>
            <a:r>
              <a:rPr lang="en-US" altLang="ko-KR" sz="2400" b="1" dirty="0" smtClean="0">
                <a:latin typeface="나눔바른고딕" panose="020B0600000101010101" charset="-127"/>
                <a:ea typeface="나눔바른고딕" panose="020B0600000101010101" charset="-127"/>
              </a:rPr>
              <a:t>(</a:t>
            </a:r>
            <a:r>
              <a:rPr lang="ko-KR" altLang="en-US" sz="2400" b="1" dirty="0" smtClean="0">
                <a:latin typeface="나눔바른고딕" panose="020B0600000101010101" charset="-127"/>
                <a:ea typeface="나눔바른고딕" panose="020B0600000101010101" charset="-127"/>
              </a:rPr>
              <a:t>수강 </a:t>
            </a:r>
            <a:r>
              <a:rPr lang="ko-KR" altLang="en-US" sz="2400" b="1" dirty="0" err="1" smtClean="0">
                <a:latin typeface="나눔바른고딕" panose="020B0600000101010101" charset="-127"/>
                <a:ea typeface="나눔바른고딕" panose="020B0600000101010101" charset="-127"/>
              </a:rPr>
              <a:t>학년학기</a:t>
            </a:r>
            <a:r>
              <a:rPr lang="en-US" altLang="ko-KR" sz="2400" b="1" dirty="0" smtClean="0"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  <a:r>
              <a:rPr lang="ko-KR" altLang="en-US" sz="2400" b="1" dirty="0" smtClean="0">
                <a:latin typeface="나눔바른고딕" panose="020B0600000101010101" charset="-127"/>
                <a:ea typeface="나눔바른고딕" panose="020B0600000101010101" charset="-127"/>
              </a:rPr>
              <a:t>학점</a:t>
            </a:r>
            <a:r>
              <a:rPr lang="en-US" altLang="ko-KR" sz="2400" b="1" dirty="0" smtClean="0">
                <a:latin typeface="나눔바른고딕" panose="020B0600000101010101" charset="-127"/>
                <a:ea typeface="나눔바른고딕" panose="020B0600000101010101" charset="-127"/>
              </a:rPr>
              <a:t>)</a:t>
            </a:r>
          </a:p>
          <a:p>
            <a:pPr algn="l" fontAlgn="base" latinLnBrk="0">
              <a:lnSpc>
                <a:spcPct val="150000"/>
              </a:lnSpc>
            </a:pPr>
            <a:r>
              <a:rPr lang="en-US" altLang="ko-KR" sz="2400" b="1" dirty="0" smtClean="0">
                <a:latin typeface="나눔바른고딕" panose="020B0600000101010101" charset="-127"/>
                <a:ea typeface="나눔바른고딕" panose="020B0600000101010101" charset="-127"/>
              </a:rPr>
              <a:t>     2. </a:t>
            </a:r>
            <a:r>
              <a:rPr lang="ko-KR" altLang="en-US" sz="2400" b="1" dirty="0">
                <a:latin typeface="나눔바른고딕" panose="020B0600000101010101" charset="-127"/>
                <a:ea typeface="나눔바른고딕" panose="020B0600000101010101" charset="-127"/>
              </a:rPr>
              <a:t>교과목 </a:t>
            </a:r>
            <a:r>
              <a:rPr lang="en-US" altLang="ko-KR" sz="2400" b="1" dirty="0" smtClean="0">
                <a:latin typeface="나눔바른고딕" panose="020B0600000101010101" charset="-127"/>
                <a:ea typeface="나눔바른고딕" panose="020B0600000101010101" charset="-127"/>
              </a:rPr>
              <a:t>2 :  </a:t>
            </a:r>
            <a:r>
              <a:rPr lang="ko-KR" altLang="en-US" sz="2400" b="1" dirty="0" err="1">
                <a:latin typeface="나눔바른고딕" panose="020B0600000101010101" charset="-127"/>
                <a:ea typeface="나눔바른고딕" panose="020B0600000101010101" charset="-127"/>
              </a:rPr>
              <a:t>교과목명</a:t>
            </a:r>
            <a:r>
              <a:rPr lang="en-US" altLang="ko-KR" sz="2400" b="1" dirty="0">
                <a:latin typeface="나눔바른고딕" panose="020B0600000101010101" charset="-127"/>
                <a:ea typeface="나눔바른고딕" panose="020B0600000101010101" charset="-127"/>
              </a:rPr>
              <a:t>(</a:t>
            </a:r>
            <a:r>
              <a:rPr lang="ko-KR" altLang="en-US" sz="2400" b="1" dirty="0">
                <a:latin typeface="나눔바른고딕" panose="020B0600000101010101" charset="-127"/>
                <a:ea typeface="나눔바른고딕" panose="020B0600000101010101" charset="-127"/>
              </a:rPr>
              <a:t>수강 </a:t>
            </a:r>
            <a:r>
              <a:rPr lang="ko-KR" altLang="en-US" sz="2400" b="1" dirty="0" err="1">
                <a:latin typeface="나눔바른고딕" panose="020B0600000101010101" charset="-127"/>
                <a:ea typeface="나눔바른고딕" panose="020B0600000101010101" charset="-127"/>
              </a:rPr>
              <a:t>학년학기</a:t>
            </a:r>
            <a:r>
              <a:rPr lang="en-US" altLang="ko-KR" sz="2400" b="1" dirty="0">
                <a:latin typeface="나눔바른고딕" panose="020B0600000101010101" charset="-127"/>
                <a:ea typeface="나눔바른고딕" panose="020B0600000101010101" charset="-127"/>
              </a:rPr>
              <a:t>, </a:t>
            </a:r>
            <a:r>
              <a:rPr lang="ko-KR" altLang="en-US" sz="2400" b="1" dirty="0">
                <a:latin typeface="나눔바른고딕" panose="020B0600000101010101" charset="-127"/>
                <a:ea typeface="나눔바른고딕" panose="020B0600000101010101" charset="-127"/>
              </a:rPr>
              <a:t>학점</a:t>
            </a:r>
            <a:r>
              <a:rPr lang="en-US" altLang="ko-KR" sz="2400" b="1" dirty="0" smtClean="0">
                <a:latin typeface="나눔바른고딕" panose="020B0600000101010101" charset="-127"/>
                <a:ea typeface="나눔바른고딕" panose="020B0600000101010101" charset="-127"/>
              </a:rPr>
              <a:t>)</a:t>
            </a:r>
            <a:endParaRPr lang="ko-KR" altLang="en-US" sz="2400" dirty="0">
              <a:latin typeface="나눔바른고딕" panose="020B0600000101010101" charset="-127"/>
              <a:ea typeface="나눔바른고딕" panose="020B0600000101010101" charset="-127"/>
            </a:endParaRPr>
          </a:p>
          <a:p>
            <a:pPr algn="l" fontAlgn="base" latinLnBrk="0">
              <a:lnSpc>
                <a:spcPct val="200000"/>
              </a:lnSpc>
            </a:pPr>
            <a:r>
              <a:rPr lang="en-US" altLang="ko-KR" sz="3200" b="1" dirty="0" smtClean="0">
                <a:latin typeface="나눔바른고딕" panose="020B0600000101010101" charset="-127"/>
                <a:ea typeface="나눔바른고딕" panose="020B0600000101010101" charset="-127"/>
              </a:rPr>
              <a:t> Ⅳ. </a:t>
            </a:r>
            <a:r>
              <a:rPr lang="ko-KR" altLang="en-US" sz="3200" b="1" dirty="0" err="1" smtClean="0">
                <a:latin typeface="나눔바른고딕" panose="020B0600000101010101" charset="-127"/>
                <a:ea typeface="나눔바른고딕" panose="020B0600000101010101" charset="-127"/>
              </a:rPr>
              <a:t>인생목표</a:t>
            </a:r>
            <a:endParaRPr lang="en-US" altLang="ko-KR" sz="3200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l" fontAlgn="base" latinLnBrk="0"/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32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2988</TotalTime>
  <Words>51</Words>
  <Application>Microsoft Office PowerPoint</Application>
  <PresentationFormat>화면 슬라이드 쇼(4:3)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9" baseType="lpstr">
      <vt:lpstr>-윤고딕330</vt:lpstr>
      <vt:lpstr>나눔바른고딕</vt:lpstr>
      <vt:lpstr>HY견고딕</vt:lpstr>
      <vt:lpstr>Arial</vt:lpstr>
      <vt:lpstr>맑은 고딕</vt:lpstr>
      <vt:lpstr>나눔고딕 ExtraBold</vt:lpstr>
      <vt:lpstr>Office 테마</vt:lpstr>
      <vt:lpstr>2019학년도 법과대학  [우수학습사례 공모전]</vt:lpstr>
      <vt:lpstr>목          차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Windows 사용자</cp:lastModifiedBy>
  <cp:revision>366</cp:revision>
  <cp:lastPrinted>2019-12-04T01:01:48Z</cp:lastPrinted>
  <dcterms:created xsi:type="dcterms:W3CDTF">2013-10-25T04:44:55Z</dcterms:created>
  <dcterms:modified xsi:type="dcterms:W3CDTF">2019-12-04T01:10:13Z</dcterms:modified>
</cp:coreProperties>
</file>