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"/>
  </p:notesMasterIdLst>
  <p:sldIdLst>
    <p:sldId id="259" r:id="rId2"/>
    <p:sldId id="256" r:id="rId3"/>
    <p:sldId id="257" r:id="rId4"/>
    <p:sldId id="258" r:id="rId5"/>
  </p:sldIdLst>
  <p:sldSz cx="12001500" cy="8486775"/>
  <p:notesSz cx="8486775" cy="120015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10"/>
  </p:normalViewPr>
  <p:slideViewPr>
    <p:cSldViewPr snapToGrid="0" snapToObjects="1">
      <p:cViewPr varScale="1">
        <p:scale>
          <a:sx n="82" d="100"/>
          <a:sy n="82" d="100"/>
        </p:scale>
        <p:origin x="102" y="2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311578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001500" cy="848677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001500" cy="84867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001500" cy="848677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001500" cy="848677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</Words>
  <Application>Microsoft Office PowerPoint</Application>
  <PresentationFormat>사용자 지정</PresentationFormat>
  <Paragraphs>4</Paragraphs>
  <Slides>4</Slides>
  <Notes>4</Notes>
  <HiddenSlides>0</HiddenSlides>
  <MMClips>0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4</vt:i4>
      </vt:variant>
    </vt:vector>
  </HeadingPairs>
  <TitlesOfParts>
    <vt:vector size="7" baseType="lpstr">
      <vt:lpstr>맑은 고딕</vt:lpstr>
      <vt:lpstr>Arial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인재개발지원팀2</cp:lastModifiedBy>
  <cp:revision>2</cp:revision>
  <dcterms:created xsi:type="dcterms:W3CDTF">2021-04-19T02:40:28Z</dcterms:created>
  <dcterms:modified xsi:type="dcterms:W3CDTF">2021-04-19T05:59:38Z</dcterms:modified>
</cp:coreProperties>
</file>