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7F56-6AD0-411A-ABAA-7C67A23C6130}" type="datetimeFigureOut">
              <a:rPr lang="ko-KR" altLang="en-US" smtClean="0"/>
              <a:t>2015-03-13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FFE8-7246-45E3-AC7C-BA5D944EDAA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7F56-6AD0-411A-ABAA-7C67A23C6130}" type="datetimeFigureOut">
              <a:rPr lang="ko-KR" altLang="en-US" smtClean="0"/>
              <a:t>2015-03-13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FFE8-7246-45E3-AC7C-BA5D944EDAA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7F56-6AD0-411A-ABAA-7C67A23C6130}" type="datetimeFigureOut">
              <a:rPr lang="ko-KR" altLang="en-US" smtClean="0"/>
              <a:t>2015-03-13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FFE8-7246-45E3-AC7C-BA5D944EDAA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7F56-6AD0-411A-ABAA-7C67A23C6130}" type="datetimeFigureOut">
              <a:rPr lang="ko-KR" altLang="en-US" smtClean="0"/>
              <a:t>2015-03-13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FFE8-7246-45E3-AC7C-BA5D944EDAA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7F56-6AD0-411A-ABAA-7C67A23C6130}" type="datetimeFigureOut">
              <a:rPr lang="ko-KR" altLang="en-US" smtClean="0"/>
              <a:t>2015-03-13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FFE8-7246-45E3-AC7C-BA5D944EDAA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7F56-6AD0-411A-ABAA-7C67A23C6130}" type="datetimeFigureOut">
              <a:rPr lang="ko-KR" altLang="en-US" smtClean="0"/>
              <a:t>2015-03-13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FFE8-7246-45E3-AC7C-BA5D944EDAA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7F56-6AD0-411A-ABAA-7C67A23C6130}" type="datetimeFigureOut">
              <a:rPr lang="ko-KR" altLang="en-US" smtClean="0"/>
              <a:t>2015-03-13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FFE8-7246-45E3-AC7C-BA5D944EDAA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7F56-6AD0-411A-ABAA-7C67A23C6130}" type="datetimeFigureOut">
              <a:rPr lang="ko-KR" altLang="en-US" smtClean="0"/>
              <a:t>2015-03-13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FFE8-7246-45E3-AC7C-BA5D944EDAA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7F56-6AD0-411A-ABAA-7C67A23C6130}" type="datetimeFigureOut">
              <a:rPr lang="ko-KR" altLang="en-US" smtClean="0"/>
              <a:t>2015-03-13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FFE8-7246-45E3-AC7C-BA5D944EDAA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7F56-6AD0-411A-ABAA-7C67A23C6130}" type="datetimeFigureOut">
              <a:rPr lang="ko-KR" altLang="en-US" smtClean="0"/>
              <a:t>2015-03-13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FFE8-7246-45E3-AC7C-BA5D944EDAA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7F56-6AD0-411A-ABAA-7C67A23C6130}" type="datetimeFigureOut">
              <a:rPr lang="ko-KR" altLang="en-US" smtClean="0"/>
              <a:t>2015-03-13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FFE8-7246-45E3-AC7C-BA5D944EDAA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97F56-6AD0-411A-ABAA-7C67A23C6130}" type="datetimeFigureOut">
              <a:rPr lang="ko-KR" altLang="en-US" smtClean="0"/>
              <a:t>2015-03-13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3FFE8-7246-45E3-AC7C-BA5D944EDAA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/>
          <a:lstStyle/>
          <a:p>
            <a:r>
              <a:rPr lang="ko-KR" altLang="en-US" dirty="0" err="1" smtClean="0"/>
              <a:t>창업동아리명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31640" y="3212976"/>
            <a:ext cx="6400800" cy="1752600"/>
          </a:xfrm>
        </p:spPr>
        <p:txBody>
          <a:bodyPr/>
          <a:lstStyle/>
          <a:p>
            <a:r>
              <a:rPr lang="ko-KR" altLang="en-US" sz="1800" dirty="0" smtClean="0">
                <a:solidFill>
                  <a:schemeClr val="tx1"/>
                </a:solidFill>
              </a:rPr>
              <a:t>발표자명</a:t>
            </a:r>
            <a:r>
              <a:rPr lang="ko-KR" altLang="en-US" dirty="0" smtClean="0">
                <a:solidFill>
                  <a:schemeClr val="tx1"/>
                </a:solidFill>
              </a:rPr>
              <a:t> 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4716433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/>
              <a:t>    </a:t>
            </a:r>
            <a:r>
              <a:rPr lang="en-US" altLang="ko-KR" sz="3200" dirty="0" smtClean="0"/>
              <a:t>PPT </a:t>
            </a:r>
            <a:r>
              <a:rPr lang="ko-KR" altLang="en-US" sz="3200" dirty="0" smtClean="0"/>
              <a:t>양식 </a:t>
            </a:r>
            <a:r>
              <a:rPr lang="en-US" altLang="ko-KR" sz="3200" dirty="0" smtClean="0"/>
              <a:t>/ </a:t>
            </a:r>
            <a:r>
              <a:rPr lang="ko-KR" altLang="en-US" sz="3200" dirty="0" smtClean="0"/>
              <a:t>분량은 자유</a:t>
            </a:r>
            <a:r>
              <a:rPr lang="en-US" altLang="ko-KR" sz="3200" dirty="0" smtClean="0"/>
              <a:t>, </a:t>
            </a:r>
            <a:r>
              <a:rPr lang="ko-KR" altLang="en-US" sz="3200" dirty="0" smtClean="0"/>
              <a:t>발표시간 </a:t>
            </a:r>
            <a:r>
              <a:rPr lang="en-US" altLang="ko-KR" sz="3200" dirty="0" smtClean="0"/>
              <a:t>8</a:t>
            </a:r>
            <a:r>
              <a:rPr lang="ko-KR" altLang="en-US" sz="3200" dirty="0" smtClean="0"/>
              <a:t>분 엄수 </a:t>
            </a:r>
            <a:endParaRPr lang="ko-KR" altLang="en-US" sz="3200" dirty="0"/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835968" y="2780928"/>
            <a:ext cx="7772400" cy="461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13</Words>
  <Application>Microsoft Office PowerPoint</Application>
  <PresentationFormat>화면 슬라이드 쇼(4:3)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창업동아리명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창업동아리명</dc:title>
  <dc:creator>DB-P100</dc:creator>
  <cp:lastModifiedBy>DB-P100</cp:lastModifiedBy>
  <cp:revision>2</cp:revision>
  <dcterms:created xsi:type="dcterms:W3CDTF">2015-03-13T08:05:50Z</dcterms:created>
  <dcterms:modified xsi:type="dcterms:W3CDTF">2015-03-13T08:13:45Z</dcterms:modified>
</cp:coreProperties>
</file>