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89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A089E-7F3C-4F26-9F50-63F4C1445844}" type="datetimeFigureOut">
              <a:rPr lang="ko-KR" altLang="en-US" smtClean="0"/>
              <a:t>2022-09-21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89F58-843C-4703-8C4C-AB905AA334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3855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 smtClean="0"/>
              <a:t>클릭하여 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2E6C-386B-4AAF-A2C7-BFFB200B11E5}" type="datetimeFigureOut">
              <a:rPr lang="ko-KR" altLang="en-US" smtClean="0"/>
              <a:t>2022-09-21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B48B-23C4-4970-B7BD-A106E56E4A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144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2E6C-386B-4AAF-A2C7-BFFB200B11E5}" type="datetimeFigureOut">
              <a:rPr lang="ko-KR" altLang="en-US" smtClean="0"/>
              <a:t>2022-09-21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B48B-23C4-4970-B7BD-A106E56E4A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8378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2E6C-386B-4AAF-A2C7-BFFB200B11E5}" type="datetimeFigureOut">
              <a:rPr lang="ko-KR" altLang="en-US" smtClean="0"/>
              <a:t>2022-09-21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B48B-23C4-4970-B7BD-A106E56E4A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8080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2E6C-386B-4AAF-A2C7-BFFB200B11E5}" type="datetimeFigureOut">
              <a:rPr lang="ko-KR" altLang="en-US" smtClean="0"/>
              <a:t>2022-09-21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B48B-23C4-4970-B7BD-A106E56E4A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6801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2E6C-386B-4AAF-A2C7-BFFB200B11E5}" type="datetimeFigureOut">
              <a:rPr lang="ko-KR" altLang="en-US" smtClean="0"/>
              <a:t>2022-09-21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B48B-23C4-4970-B7BD-A106E56E4A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1944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2E6C-386B-4AAF-A2C7-BFFB200B11E5}" type="datetimeFigureOut">
              <a:rPr lang="ko-KR" altLang="en-US" smtClean="0"/>
              <a:t>2022-09-21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B48B-23C4-4970-B7BD-A106E56E4A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911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2E6C-386B-4AAF-A2C7-BFFB200B11E5}" type="datetimeFigureOut">
              <a:rPr lang="ko-KR" altLang="en-US" smtClean="0"/>
              <a:t>2022-09-21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B48B-23C4-4970-B7BD-A106E56E4A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1777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7874000" y="4358341"/>
            <a:ext cx="3837640" cy="650782"/>
          </a:xfrm>
        </p:spPr>
        <p:txBody>
          <a:bodyPr rIns="36000" anchor="t">
            <a:noAutofit/>
          </a:bodyPr>
          <a:lstStyle>
            <a:lvl1pPr algn="r">
              <a:defRPr sz="3200">
                <a:latin typeface="HY견고딕" panose="02030600000101010101" pitchFamily="18" charset="-127"/>
                <a:ea typeface="HY견고딕" panose="02030600000101010101" pitchFamily="18" charset="-127"/>
              </a:defRPr>
            </a:lvl1pPr>
          </a:lstStyle>
          <a:p>
            <a:r>
              <a:rPr lang="ko-KR" altLang="en-US" dirty="0" err="1" smtClean="0"/>
              <a:t>팀명을</a:t>
            </a:r>
            <a:r>
              <a:rPr lang="ko-KR" altLang="en-US" dirty="0" smtClean="0"/>
              <a:t> 입력하세요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2E6C-386B-4AAF-A2C7-BFFB200B11E5}" type="datetimeFigureOut">
              <a:rPr lang="ko-KR" altLang="en-US" smtClean="0"/>
              <a:t>2022-09-21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B48B-23C4-4970-B7BD-A106E56E4A8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5" name="텍스트 개체 틀 14"/>
          <p:cNvSpPr>
            <a:spLocks noGrp="1"/>
          </p:cNvSpPr>
          <p:nvPr>
            <p:ph type="body" sz="quarter" idx="13" hasCustomPrompt="1"/>
          </p:nvPr>
        </p:nvSpPr>
        <p:spPr>
          <a:xfrm>
            <a:off x="8470900" y="3937000"/>
            <a:ext cx="3240740" cy="421341"/>
          </a:xfrm>
        </p:spPr>
        <p:txBody>
          <a:bodyPr lIns="72000" rIns="72000" anchor="b">
            <a:normAutofit/>
          </a:bodyPr>
          <a:lstStyle>
            <a:lvl1pPr marL="0" indent="0" algn="r">
              <a:buNone/>
              <a:defRPr lang="ko-KR" altLang="en-US" sz="2400" kern="1200" dirty="0">
                <a:solidFill>
                  <a:schemeClr val="tx1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+mj-cs"/>
              </a:defRPr>
            </a:lvl1pPr>
          </a:lstStyle>
          <a:p>
            <a:pPr lvl="0"/>
            <a:r>
              <a:rPr lang="ko-KR" altLang="en-US" dirty="0" smtClean="0"/>
              <a:t>학교명을 입력하세요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7378914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1185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2E6C-386B-4AAF-A2C7-BFFB200B11E5}" type="datetimeFigureOut">
              <a:rPr lang="ko-KR" altLang="en-US" smtClean="0"/>
              <a:t>2022-09-21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B48B-23C4-4970-B7BD-A106E56E4A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8601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2E6C-386B-4AAF-A2C7-BFFB200B11E5}" type="datetimeFigureOut">
              <a:rPr lang="ko-KR" altLang="en-US" smtClean="0"/>
              <a:t>2022-09-21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B48B-23C4-4970-B7BD-A106E56E4A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0768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2E6C-386B-4AAF-A2C7-BFFB200B11E5}" type="datetimeFigureOut">
              <a:rPr lang="ko-KR" altLang="en-US" smtClean="0"/>
              <a:t>2022-09-21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3B48B-23C4-4970-B7BD-A106E56E4A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3193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F2E6C-386B-4AAF-A2C7-BFFB200B11E5}" type="datetimeFigureOut">
              <a:rPr lang="ko-KR" altLang="en-US" smtClean="0"/>
              <a:t>2022-09-21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3B48B-23C4-4970-B7BD-A106E56E4A8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1294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1099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HY견고딕</vt:lpstr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SHKIM</dc:creator>
  <cp:lastModifiedBy>SHKIM</cp:lastModifiedBy>
  <cp:revision>11</cp:revision>
  <dcterms:created xsi:type="dcterms:W3CDTF">2022-09-20T23:59:11Z</dcterms:created>
  <dcterms:modified xsi:type="dcterms:W3CDTF">2022-09-21T07:50:20Z</dcterms:modified>
</cp:coreProperties>
</file>