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3" r:id="rId3"/>
    <p:sldId id="369" r:id="rId4"/>
    <p:sldId id="343" r:id="rId5"/>
    <p:sldId id="351" r:id="rId6"/>
    <p:sldId id="370" r:id="rId7"/>
    <p:sldId id="354" r:id="rId8"/>
    <p:sldId id="375" r:id="rId9"/>
    <p:sldId id="372" r:id="rId10"/>
    <p:sldId id="352" r:id="rId11"/>
    <p:sldId id="353" r:id="rId12"/>
    <p:sldId id="382" r:id="rId13"/>
    <p:sldId id="355" r:id="rId14"/>
    <p:sldId id="374" r:id="rId15"/>
    <p:sldId id="348" r:id="rId16"/>
    <p:sldId id="360" r:id="rId17"/>
    <p:sldId id="383" r:id="rId18"/>
    <p:sldId id="384" r:id="rId19"/>
    <p:sldId id="385" r:id="rId20"/>
    <p:sldId id="386" r:id="rId21"/>
    <p:sldId id="387" r:id="rId22"/>
    <p:sldId id="388" r:id="rId2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3C70"/>
    <a:srgbClr val="0065B3"/>
    <a:srgbClr val="0092DD"/>
    <a:srgbClr val="25136A"/>
    <a:srgbClr val="B4DBFF"/>
    <a:srgbClr val="595959"/>
    <a:srgbClr val="A08A62"/>
    <a:srgbClr val="9D9D9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4685" autoAdjust="0"/>
  </p:normalViewPr>
  <p:slideViewPr>
    <p:cSldViewPr snapToGrid="0">
      <p:cViewPr varScale="1">
        <p:scale>
          <a:sx n="85" d="100"/>
          <a:sy n="85" d="100"/>
        </p:scale>
        <p:origin x="216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E0A5A-7FED-4A21-9ED2-9D7E2BB201B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519D1E3-F058-4AD5-B32C-3D98D75D6C34}">
      <dgm:prSet custT="1"/>
      <dgm:spPr/>
      <dgm:t>
        <a:bodyPr/>
        <a:lstStyle/>
        <a:p>
          <a:pPr latinLnBrk="1"/>
          <a:r>
            <a:rPr lang="en-US" altLang="ko-KR" sz="1800" spc="-150" dirty="0"/>
            <a:t>1. </a:t>
          </a:r>
          <a:r>
            <a:rPr lang="ko-KR" altLang="en-US" sz="1800" spc="-150" dirty="0"/>
            <a:t>자기분석자료</a:t>
          </a:r>
          <a:r>
            <a:rPr lang="en-US" altLang="ko-KR" sz="1800" spc="-150" dirty="0"/>
            <a:t>:</a:t>
          </a:r>
          <a:endParaRPr lang="ko-KR" altLang="en-US" sz="1800" spc="-150" dirty="0"/>
        </a:p>
      </dgm:t>
    </dgm:pt>
    <dgm:pt modelId="{AD9F5376-D689-431C-B15E-2D3AEB8DA209}" type="par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143D255E-9032-44E0-B057-5C1D139072CA}" type="sib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D602A612-3FD2-4B3A-9F7E-F880709CDA6B}">
      <dgm:prSet custT="1"/>
      <dgm:spPr/>
      <dgm:t>
        <a:bodyPr/>
        <a:lstStyle/>
        <a:p>
          <a:pPr latinLnBrk="1"/>
          <a:r>
            <a:rPr lang="en-US" altLang="ko-KR" sz="1800" spc="-150" dirty="0"/>
            <a:t>2.  </a:t>
          </a:r>
          <a:r>
            <a:rPr lang="ko-KR" altLang="en-US" sz="1800" spc="-150" dirty="0"/>
            <a:t>능력 증빙 자료</a:t>
          </a:r>
        </a:p>
      </dgm:t>
    </dgm:pt>
    <dgm:pt modelId="{3A288EF1-D4DE-4BC3-9275-684405017454}" type="par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A453EE7-2BDD-415C-9B53-9CCD4D2F04CA}" type="sib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42927CCA-9D72-4DD8-B27A-105D3B787557}">
      <dgm:prSet custT="1"/>
      <dgm:spPr/>
      <dgm:t>
        <a:bodyPr/>
        <a:lstStyle/>
        <a:p>
          <a:pPr latinLnBrk="1"/>
          <a:r>
            <a:rPr lang="en-US" altLang="ko-KR" sz="1800" spc="-150" dirty="0"/>
            <a:t>3. </a:t>
          </a:r>
          <a:r>
            <a:rPr lang="ko-KR" altLang="en-US" sz="1800" spc="-150" dirty="0"/>
            <a:t>활동 증빙자료</a:t>
          </a:r>
        </a:p>
      </dgm:t>
    </dgm:pt>
    <dgm:pt modelId="{B7DED9C3-B133-4E6C-83EF-FE65A6D32C7B}" type="par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2FD9189C-F38B-4185-9DC7-F4516FB116A6}" type="sib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02451C48-2849-47A8-9134-BA2791C9B65A}">
      <dgm:prSet custT="1"/>
      <dgm:spPr/>
      <dgm:t>
        <a:bodyPr/>
        <a:lstStyle/>
        <a:p>
          <a:pPr latinLnBrk="1"/>
          <a:r>
            <a:rPr lang="ko-KR" altLang="en-US" sz="1800" spc="-150" dirty="0"/>
            <a:t>심리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적성 분석</a:t>
          </a:r>
          <a:r>
            <a:rPr lang="en-US" altLang="ko-KR" sz="1800" spc="-150" dirty="0"/>
            <a:t>, </a:t>
          </a:r>
          <a:r>
            <a:rPr lang="ko-KR" altLang="en-US" sz="1800" spc="-150" dirty="0"/>
            <a:t>역량 분석 등</a:t>
          </a:r>
          <a:endParaRPr lang="ko-KR" altLang="en-US" sz="1800" b="1" spc="-150" dirty="0"/>
        </a:p>
      </dgm:t>
    </dgm:pt>
    <dgm:pt modelId="{23857472-62EC-4576-9D13-700580C315F3}" type="par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FD26FAAF-CB01-4BFC-A323-A9CE48287E82}" type="sib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17D7A4D-5FFE-4B51-ADAC-7548BAD3F912}">
      <dgm:prSet custT="1"/>
      <dgm:spPr/>
      <dgm:t>
        <a:bodyPr/>
        <a:lstStyle/>
        <a:p>
          <a:pPr latinLnBrk="1"/>
          <a:r>
            <a:rPr lang="ko-KR" altLang="en-US" sz="1800" spc="-150" dirty="0"/>
            <a:t>성적</a:t>
          </a:r>
          <a:r>
            <a:rPr lang="en-US" altLang="ko-KR" sz="1800" spc="-150" dirty="0"/>
            <a:t>, </a:t>
          </a:r>
          <a:r>
            <a:rPr lang="ko-KR" altLang="en-US" sz="1800" spc="-150" dirty="0"/>
            <a:t>세미나</a:t>
          </a:r>
          <a:r>
            <a:rPr lang="en-US" altLang="ko-KR" sz="1800" spc="-150" dirty="0"/>
            <a:t>, </a:t>
          </a:r>
          <a:r>
            <a:rPr lang="ko-KR" altLang="en-US" sz="1800" spc="-150" dirty="0"/>
            <a:t>자격증</a:t>
          </a:r>
          <a:r>
            <a:rPr lang="en-US" altLang="ko-KR" sz="1800" spc="-150" dirty="0"/>
            <a:t>,  </a:t>
          </a:r>
          <a:r>
            <a:rPr lang="ko-KR" altLang="en-US" sz="1800" spc="-150" dirty="0"/>
            <a:t>경진대회</a:t>
          </a:r>
          <a:r>
            <a:rPr lang="en-US" altLang="ko-KR" sz="1800" spc="-150" dirty="0"/>
            <a:t>, </a:t>
          </a:r>
          <a:r>
            <a:rPr lang="ko-KR" altLang="en-US" sz="1800" spc="-150" dirty="0"/>
            <a:t>외국어 등</a:t>
          </a:r>
        </a:p>
      </dgm:t>
    </dgm:pt>
    <dgm:pt modelId="{44685FD4-ADEE-4974-BFD7-7A75A63B766D}" type="par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E8DF360B-80A6-4F1D-B2FE-78987E71A30D}" type="sib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BB385F36-8B23-4C28-BCF3-2C5EC039E07E}">
      <dgm:prSet custT="1"/>
      <dgm:spPr/>
      <dgm:t>
        <a:bodyPr/>
        <a:lstStyle/>
        <a:p>
          <a:pPr latinLnBrk="1"/>
          <a:r>
            <a:rPr lang="ko-KR" altLang="en-US" sz="1800" spc="-150" dirty="0"/>
            <a:t>동아리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사회봉사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인턴십</a:t>
          </a:r>
          <a:r>
            <a:rPr lang="en-US" altLang="ko-KR" sz="1800" spc="-150" dirty="0"/>
            <a:t>, </a:t>
          </a:r>
          <a:r>
            <a:rPr lang="ko-KR" altLang="en-US" sz="1800" spc="-150" dirty="0"/>
            <a:t>여행</a:t>
          </a:r>
          <a:r>
            <a:rPr lang="en-US" altLang="ko-KR" sz="1800" spc="-150" dirty="0"/>
            <a:t>, </a:t>
          </a:r>
          <a:r>
            <a:rPr lang="ko-KR" altLang="en-US" sz="1800" spc="-150" dirty="0"/>
            <a:t>어학연수 등</a:t>
          </a:r>
        </a:p>
      </dgm:t>
    </dgm:pt>
    <dgm:pt modelId="{779D4958-4B4E-4A1E-91A6-3A04CC32E585}" type="par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B9C59212-1676-467C-B93A-DADAF6010E7B}" type="sib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8BFC452E-522F-445D-9C67-79F83F956B2D}">
      <dgm:prSet custT="1"/>
      <dgm:spPr/>
      <dgm:t>
        <a:bodyPr/>
        <a:lstStyle/>
        <a:p>
          <a:pPr latinLnBrk="1"/>
          <a:r>
            <a:rPr lang="en-US" altLang="ko-KR" sz="1800" spc="-150" dirty="0"/>
            <a:t>4. </a:t>
          </a:r>
          <a:r>
            <a:rPr lang="ko-KR" altLang="en-US" sz="1800" spc="-150" dirty="0"/>
            <a:t>미래 설계 자료</a:t>
          </a:r>
        </a:p>
      </dgm:t>
    </dgm:pt>
    <dgm:pt modelId="{352E6550-D474-45FD-95E1-497E87B16963}" type="par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558CB46B-41F0-4597-B211-CA10EF73F973}" type="sib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0F3FCB33-171A-443D-AC40-045EA1DE98F1}">
      <dgm:prSet custT="1"/>
      <dgm:spPr/>
      <dgm:t>
        <a:bodyPr/>
        <a:lstStyle/>
        <a:p>
          <a:pPr latinLnBrk="1"/>
          <a:r>
            <a:rPr lang="ko-KR" altLang="en-US" sz="1800" spc="-150" dirty="0"/>
            <a:t>진로 분야 발전 동향 분석</a:t>
          </a:r>
          <a:r>
            <a:rPr lang="en-US" altLang="ko-KR" sz="1800" spc="-150" dirty="0"/>
            <a:t>, </a:t>
          </a:r>
          <a:r>
            <a:rPr lang="ko-KR" altLang="en-US" sz="1800" spc="-150" dirty="0"/>
            <a:t>목표달성 계획 등 </a:t>
          </a:r>
        </a:p>
      </dgm:t>
    </dgm:pt>
    <dgm:pt modelId="{59E5F87B-4D8C-4688-A71A-ABF9D30A8477}" type="par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5F5809C9-20DE-4C3B-98E5-0C8259054EA3}" type="sib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7720EDC6-5ACE-44FE-A775-D81B2D6830D4}" type="pres">
      <dgm:prSet presAssocID="{B41E0A5A-7FED-4A21-9ED2-9D7E2BB201BD}" presName="Name0" presStyleCnt="0">
        <dgm:presLayoutVars>
          <dgm:dir/>
          <dgm:animLvl val="lvl"/>
          <dgm:resizeHandles val="exact"/>
        </dgm:presLayoutVars>
      </dgm:prSet>
      <dgm:spPr/>
    </dgm:pt>
    <dgm:pt modelId="{6EE6DBB0-C270-4DC5-BBA2-F18BC2D4BD9D}" type="pres">
      <dgm:prSet presAssocID="{F519D1E3-F058-4AD5-B32C-3D98D75D6C34}" presName="linNode" presStyleCnt="0"/>
      <dgm:spPr/>
    </dgm:pt>
    <dgm:pt modelId="{0F57C4D9-1C76-490D-AFA9-4B575BDD2E64}" type="pres">
      <dgm:prSet presAssocID="{F519D1E3-F058-4AD5-B32C-3D98D75D6C34}" presName="parentText" presStyleLbl="node1" presStyleIdx="0" presStyleCnt="4" custScaleX="123740">
        <dgm:presLayoutVars>
          <dgm:chMax val="1"/>
          <dgm:bulletEnabled val="1"/>
        </dgm:presLayoutVars>
      </dgm:prSet>
      <dgm:spPr/>
    </dgm:pt>
    <dgm:pt modelId="{0F885CC5-3C6E-463A-9976-F206FE598A0E}" type="pres">
      <dgm:prSet presAssocID="{F519D1E3-F058-4AD5-B32C-3D98D75D6C34}" presName="descendantText" presStyleLbl="alignAccFollowNode1" presStyleIdx="0" presStyleCnt="4" custScaleX="150469">
        <dgm:presLayoutVars>
          <dgm:bulletEnabled val="1"/>
        </dgm:presLayoutVars>
      </dgm:prSet>
      <dgm:spPr/>
    </dgm:pt>
    <dgm:pt modelId="{5734B64F-FA51-4FBD-B957-77E9902F4B7C}" type="pres">
      <dgm:prSet presAssocID="{143D255E-9032-44E0-B057-5C1D139072CA}" presName="sp" presStyleCnt="0"/>
      <dgm:spPr/>
    </dgm:pt>
    <dgm:pt modelId="{ED1D228A-6947-4F85-A94F-2D8B9D5AB5A4}" type="pres">
      <dgm:prSet presAssocID="{D602A612-3FD2-4B3A-9F7E-F880709CDA6B}" presName="linNode" presStyleCnt="0"/>
      <dgm:spPr/>
    </dgm:pt>
    <dgm:pt modelId="{D0DEF98B-C543-4C72-BA8B-54561947E46F}" type="pres">
      <dgm:prSet presAssocID="{D602A612-3FD2-4B3A-9F7E-F880709CDA6B}" presName="parentText" presStyleLbl="node1" presStyleIdx="1" presStyleCnt="4" custScaleX="125879" custLinFactNeighborX="336" custLinFactNeighborY="1249">
        <dgm:presLayoutVars>
          <dgm:chMax val="1"/>
          <dgm:bulletEnabled val="1"/>
        </dgm:presLayoutVars>
      </dgm:prSet>
      <dgm:spPr/>
    </dgm:pt>
    <dgm:pt modelId="{378CE12F-6344-40CD-A3E3-DEB883B01507}" type="pres">
      <dgm:prSet presAssocID="{D602A612-3FD2-4B3A-9F7E-F880709CDA6B}" presName="descendantText" presStyleLbl="alignAccFollowNode1" presStyleIdx="1" presStyleCnt="4" custScaleX="155009">
        <dgm:presLayoutVars>
          <dgm:bulletEnabled val="1"/>
        </dgm:presLayoutVars>
      </dgm:prSet>
      <dgm:spPr/>
    </dgm:pt>
    <dgm:pt modelId="{2CB600EF-83BD-45EB-816D-76A7D98AE8E9}" type="pres">
      <dgm:prSet presAssocID="{5A453EE7-2BDD-415C-9B53-9CCD4D2F04CA}" presName="sp" presStyleCnt="0"/>
      <dgm:spPr/>
    </dgm:pt>
    <dgm:pt modelId="{AA74260D-2E61-43E1-BCFC-A2AEBF9DB3F4}" type="pres">
      <dgm:prSet presAssocID="{42927CCA-9D72-4DD8-B27A-105D3B787557}" presName="linNode" presStyleCnt="0"/>
      <dgm:spPr/>
    </dgm:pt>
    <dgm:pt modelId="{DA6AE99A-1B3A-43A2-8989-9205F8531161}" type="pres">
      <dgm:prSet presAssocID="{42927CCA-9D72-4DD8-B27A-105D3B787557}" presName="parentText" presStyleLbl="node1" presStyleIdx="2" presStyleCnt="4" custScaleX="132026" custLinFactNeighborX="-232" custLinFactNeighborY="-154">
        <dgm:presLayoutVars>
          <dgm:chMax val="1"/>
          <dgm:bulletEnabled val="1"/>
        </dgm:presLayoutVars>
      </dgm:prSet>
      <dgm:spPr/>
    </dgm:pt>
    <dgm:pt modelId="{0B7D1FA9-C6BE-4BCE-8215-02ECFF1550DA}" type="pres">
      <dgm:prSet presAssocID="{42927CCA-9D72-4DD8-B27A-105D3B787557}" presName="descendantText" presStyleLbl="alignAccFollowNode1" presStyleIdx="2" presStyleCnt="4" custScaleX="157512">
        <dgm:presLayoutVars>
          <dgm:bulletEnabled val="1"/>
        </dgm:presLayoutVars>
      </dgm:prSet>
      <dgm:spPr/>
    </dgm:pt>
    <dgm:pt modelId="{F764D2B1-756F-4F85-9743-3F2F4677B625}" type="pres">
      <dgm:prSet presAssocID="{2FD9189C-F38B-4185-9DC7-F4516FB116A6}" presName="sp" presStyleCnt="0"/>
      <dgm:spPr/>
    </dgm:pt>
    <dgm:pt modelId="{1B92A550-8478-4348-9025-E58F7D295293}" type="pres">
      <dgm:prSet presAssocID="{8BFC452E-522F-445D-9C67-79F83F956B2D}" presName="linNode" presStyleCnt="0"/>
      <dgm:spPr/>
    </dgm:pt>
    <dgm:pt modelId="{6FDF3B1A-D64A-4BEB-997A-899E16E0FA2A}" type="pres">
      <dgm:prSet presAssocID="{8BFC452E-522F-445D-9C67-79F83F956B2D}" presName="parentText" presStyleLbl="node1" presStyleIdx="3" presStyleCnt="4" custScaleX="88437">
        <dgm:presLayoutVars>
          <dgm:chMax val="1"/>
          <dgm:bulletEnabled val="1"/>
        </dgm:presLayoutVars>
      </dgm:prSet>
      <dgm:spPr/>
    </dgm:pt>
    <dgm:pt modelId="{4083C54A-194D-406C-B1D7-151FD60A2732}" type="pres">
      <dgm:prSet presAssocID="{8BFC452E-522F-445D-9C67-79F83F956B2D}" presName="descendantText" presStyleLbl="alignAccFollowNode1" presStyleIdx="3" presStyleCnt="4" custScaleX="104418" custLinFactNeighborX="1755" custLinFactNeighborY="3663">
        <dgm:presLayoutVars>
          <dgm:bulletEnabled val="1"/>
        </dgm:presLayoutVars>
      </dgm:prSet>
      <dgm:spPr/>
    </dgm:pt>
  </dgm:ptLst>
  <dgm:cxnLst>
    <dgm:cxn modelId="{EDF48B05-138B-49E6-A158-CA98BBFDE9A6}" srcId="{B41E0A5A-7FED-4A21-9ED2-9D7E2BB201BD}" destId="{D602A612-3FD2-4B3A-9F7E-F880709CDA6B}" srcOrd="1" destOrd="0" parTransId="{3A288EF1-D4DE-4BC3-9275-684405017454}" sibTransId="{5A453EE7-2BDD-415C-9B53-9CCD4D2F04CA}"/>
    <dgm:cxn modelId="{4CD03413-1510-4E5B-AC08-B782679F1FAB}" srcId="{F519D1E3-F058-4AD5-B32C-3D98D75D6C34}" destId="{02451C48-2849-47A8-9134-BA2791C9B65A}" srcOrd="0" destOrd="0" parTransId="{23857472-62EC-4576-9D13-700580C315F3}" sibTransId="{FD26FAAF-CB01-4BFC-A323-A9CE48287E82}"/>
    <dgm:cxn modelId="{6C79D91F-7B2A-479D-AF77-A4727572EB07}" srcId="{B41E0A5A-7FED-4A21-9ED2-9D7E2BB201BD}" destId="{8BFC452E-522F-445D-9C67-79F83F956B2D}" srcOrd="3" destOrd="0" parTransId="{352E6550-D474-45FD-95E1-497E87B16963}" sibTransId="{558CB46B-41F0-4597-B211-CA10EF73F973}"/>
    <dgm:cxn modelId="{05C1E922-B31B-467C-A6F3-276476C38DE0}" type="presOf" srcId="{F519D1E3-F058-4AD5-B32C-3D98D75D6C34}" destId="{0F57C4D9-1C76-490D-AFA9-4B575BDD2E64}" srcOrd="0" destOrd="0" presId="urn:microsoft.com/office/officeart/2005/8/layout/vList5"/>
    <dgm:cxn modelId="{CDF6F531-D2F3-4A8A-96BD-7A1BE4962149}" srcId="{8BFC452E-522F-445D-9C67-79F83F956B2D}" destId="{0F3FCB33-171A-443D-AC40-045EA1DE98F1}" srcOrd="0" destOrd="0" parTransId="{59E5F87B-4D8C-4688-A71A-ABF9D30A8477}" sibTransId="{5F5809C9-20DE-4C3B-98E5-0C8259054EA3}"/>
    <dgm:cxn modelId="{C0817532-A084-462E-A76C-6AFEFD931BD3}" type="presOf" srcId="{B41E0A5A-7FED-4A21-9ED2-9D7E2BB201BD}" destId="{7720EDC6-5ACE-44FE-A775-D81B2D6830D4}" srcOrd="0" destOrd="0" presId="urn:microsoft.com/office/officeart/2005/8/layout/vList5"/>
    <dgm:cxn modelId="{E0972B39-5F64-44A4-BEDC-4168506D98F5}" type="presOf" srcId="{517D7A4D-5FFE-4B51-ADAC-7548BAD3F912}" destId="{378CE12F-6344-40CD-A3E3-DEB883B01507}" srcOrd="0" destOrd="0" presId="urn:microsoft.com/office/officeart/2005/8/layout/vList5"/>
    <dgm:cxn modelId="{30301D5C-2DE5-407B-AB60-59C519E5A05E}" srcId="{D602A612-3FD2-4B3A-9F7E-F880709CDA6B}" destId="{517D7A4D-5FFE-4B51-ADAC-7548BAD3F912}" srcOrd="0" destOrd="0" parTransId="{44685FD4-ADEE-4974-BFD7-7A75A63B766D}" sibTransId="{E8DF360B-80A6-4F1D-B2FE-78987E71A30D}"/>
    <dgm:cxn modelId="{8D331341-B350-4651-BF86-BF478D6032DC}" type="presOf" srcId="{BB385F36-8B23-4C28-BCF3-2C5EC039E07E}" destId="{0B7D1FA9-C6BE-4BCE-8215-02ECFF1550DA}" srcOrd="0" destOrd="0" presId="urn:microsoft.com/office/officeart/2005/8/layout/vList5"/>
    <dgm:cxn modelId="{39D2FA4B-A14C-49D6-99B2-528EBB395108}" type="presOf" srcId="{0F3FCB33-171A-443D-AC40-045EA1DE98F1}" destId="{4083C54A-194D-406C-B1D7-151FD60A2732}" srcOrd="0" destOrd="0" presId="urn:microsoft.com/office/officeart/2005/8/layout/vList5"/>
    <dgm:cxn modelId="{61F8AE59-0608-4ED9-B085-06A173D08CD8}" srcId="{B41E0A5A-7FED-4A21-9ED2-9D7E2BB201BD}" destId="{F519D1E3-F058-4AD5-B32C-3D98D75D6C34}" srcOrd="0" destOrd="0" parTransId="{AD9F5376-D689-431C-B15E-2D3AEB8DA209}" sibTransId="{143D255E-9032-44E0-B057-5C1D139072CA}"/>
    <dgm:cxn modelId="{B3640090-C141-4D71-BD8C-492C074F6BF4}" type="presOf" srcId="{8BFC452E-522F-445D-9C67-79F83F956B2D}" destId="{6FDF3B1A-D64A-4BEB-997A-899E16E0FA2A}" srcOrd="0" destOrd="0" presId="urn:microsoft.com/office/officeart/2005/8/layout/vList5"/>
    <dgm:cxn modelId="{857924C6-F8AB-4C25-B74F-7FBB76BD2FDA}" type="presOf" srcId="{42927CCA-9D72-4DD8-B27A-105D3B787557}" destId="{DA6AE99A-1B3A-43A2-8989-9205F8531161}" srcOrd="0" destOrd="0" presId="urn:microsoft.com/office/officeart/2005/8/layout/vList5"/>
    <dgm:cxn modelId="{D41ECBCB-FA67-461A-B142-DD5F5568BBF3}" type="presOf" srcId="{02451C48-2849-47A8-9134-BA2791C9B65A}" destId="{0F885CC5-3C6E-463A-9976-F206FE598A0E}" srcOrd="0" destOrd="0" presId="urn:microsoft.com/office/officeart/2005/8/layout/vList5"/>
    <dgm:cxn modelId="{6C3CCBD1-7C5F-46C1-943A-E9582FEE701C}" srcId="{42927CCA-9D72-4DD8-B27A-105D3B787557}" destId="{BB385F36-8B23-4C28-BCF3-2C5EC039E07E}" srcOrd="0" destOrd="0" parTransId="{779D4958-4B4E-4A1E-91A6-3A04CC32E585}" sibTransId="{B9C59212-1676-467C-B93A-DADAF6010E7B}"/>
    <dgm:cxn modelId="{0C3F6FEE-9A6A-4D1E-BC2B-9A0B34D8AACD}" srcId="{B41E0A5A-7FED-4A21-9ED2-9D7E2BB201BD}" destId="{42927CCA-9D72-4DD8-B27A-105D3B787557}" srcOrd="2" destOrd="0" parTransId="{B7DED9C3-B133-4E6C-83EF-FE65A6D32C7B}" sibTransId="{2FD9189C-F38B-4185-9DC7-F4516FB116A6}"/>
    <dgm:cxn modelId="{04472CF3-B910-4667-B5CB-12D621ABEFBA}" type="presOf" srcId="{D602A612-3FD2-4B3A-9F7E-F880709CDA6B}" destId="{D0DEF98B-C543-4C72-BA8B-54561947E46F}" srcOrd="0" destOrd="0" presId="urn:microsoft.com/office/officeart/2005/8/layout/vList5"/>
    <dgm:cxn modelId="{9AD4AFF6-C27A-4B66-862C-50526B3EE7D0}" type="presParOf" srcId="{7720EDC6-5ACE-44FE-A775-D81B2D6830D4}" destId="{6EE6DBB0-C270-4DC5-BBA2-F18BC2D4BD9D}" srcOrd="0" destOrd="0" presId="urn:microsoft.com/office/officeart/2005/8/layout/vList5"/>
    <dgm:cxn modelId="{DE4B2186-FC32-40B2-8B67-E9B759F2C30E}" type="presParOf" srcId="{6EE6DBB0-C270-4DC5-BBA2-F18BC2D4BD9D}" destId="{0F57C4D9-1C76-490D-AFA9-4B575BDD2E64}" srcOrd="0" destOrd="0" presId="urn:microsoft.com/office/officeart/2005/8/layout/vList5"/>
    <dgm:cxn modelId="{11B9430B-8273-4338-90B0-5E4D8ECE5CE1}" type="presParOf" srcId="{6EE6DBB0-C270-4DC5-BBA2-F18BC2D4BD9D}" destId="{0F885CC5-3C6E-463A-9976-F206FE598A0E}" srcOrd="1" destOrd="0" presId="urn:microsoft.com/office/officeart/2005/8/layout/vList5"/>
    <dgm:cxn modelId="{F6FA8807-BBD2-4073-B727-B51C3CD8B337}" type="presParOf" srcId="{7720EDC6-5ACE-44FE-A775-D81B2D6830D4}" destId="{5734B64F-FA51-4FBD-B957-77E9902F4B7C}" srcOrd="1" destOrd="0" presId="urn:microsoft.com/office/officeart/2005/8/layout/vList5"/>
    <dgm:cxn modelId="{F096B6ED-2CA8-42BE-AB8E-86BE2E336A8A}" type="presParOf" srcId="{7720EDC6-5ACE-44FE-A775-D81B2D6830D4}" destId="{ED1D228A-6947-4F85-A94F-2D8B9D5AB5A4}" srcOrd="2" destOrd="0" presId="urn:microsoft.com/office/officeart/2005/8/layout/vList5"/>
    <dgm:cxn modelId="{4F23BC29-27E5-4D90-97FF-D83E737BF6D1}" type="presParOf" srcId="{ED1D228A-6947-4F85-A94F-2D8B9D5AB5A4}" destId="{D0DEF98B-C543-4C72-BA8B-54561947E46F}" srcOrd="0" destOrd="0" presId="urn:microsoft.com/office/officeart/2005/8/layout/vList5"/>
    <dgm:cxn modelId="{061BAC57-AA7B-4B50-82A2-83430A18E21E}" type="presParOf" srcId="{ED1D228A-6947-4F85-A94F-2D8B9D5AB5A4}" destId="{378CE12F-6344-40CD-A3E3-DEB883B01507}" srcOrd="1" destOrd="0" presId="urn:microsoft.com/office/officeart/2005/8/layout/vList5"/>
    <dgm:cxn modelId="{4FFF7FAC-65E3-40C9-AF64-D086040394B6}" type="presParOf" srcId="{7720EDC6-5ACE-44FE-A775-D81B2D6830D4}" destId="{2CB600EF-83BD-45EB-816D-76A7D98AE8E9}" srcOrd="3" destOrd="0" presId="urn:microsoft.com/office/officeart/2005/8/layout/vList5"/>
    <dgm:cxn modelId="{37E32F24-1B96-40D6-BFDF-8B56A7B706E1}" type="presParOf" srcId="{7720EDC6-5ACE-44FE-A775-D81B2D6830D4}" destId="{AA74260D-2E61-43E1-BCFC-A2AEBF9DB3F4}" srcOrd="4" destOrd="0" presId="urn:microsoft.com/office/officeart/2005/8/layout/vList5"/>
    <dgm:cxn modelId="{F54BCA9B-C320-4D50-A2F5-4432224303D2}" type="presParOf" srcId="{AA74260D-2E61-43E1-BCFC-A2AEBF9DB3F4}" destId="{DA6AE99A-1B3A-43A2-8989-9205F8531161}" srcOrd="0" destOrd="0" presId="urn:microsoft.com/office/officeart/2005/8/layout/vList5"/>
    <dgm:cxn modelId="{06ED9E7C-6D80-420B-9D5A-33AE8C256487}" type="presParOf" srcId="{AA74260D-2E61-43E1-BCFC-A2AEBF9DB3F4}" destId="{0B7D1FA9-C6BE-4BCE-8215-02ECFF1550DA}" srcOrd="1" destOrd="0" presId="urn:microsoft.com/office/officeart/2005/8/layout/vList5"/>
    <dgm:cxn modelId="{4BD3CA2A-5513-45AF-8C60-A1DAABD8B0FA}" type="presParOf" srcId="{7720EDC6-5ACE-44FE-A775-D81B2D6830D4}" destId="{F764D2B1-756F-4F85-9743-3F2F4677B625}" srcOrd="5" destOrd="0" presId="urn:microsoft.com/office/officeart/2005/8/layout/vList5"/>
    <dgm:cxn modelId="{EEB8B292-041E-4FA7-BBB0-B9FEF5FBA7F8}" type="presParOf" srcId="{7720EDC6-5ACE-44FE-A775-D81B2D6830D4}" destId="{1B92A550-8478-4348-9025-E58F7D295293}" srcOrd="6" destOrd="0" presId="urn:microsoft.com/office/officeart/2005/8/layout/vList5"/>
    <dgm:cxn modelId="{14946320-635C-4371-8317-978194ABE2B9}" type="presParOf" srcId="{1B92A550-8478-4348-9025-E58F7D295293}" destId="{6FDF3B1A-D64A-4BEB-997A-899E16E0FA2A}" srcOrd="0" destOrd="0" presId="urn:microsoft.com/office/officeart/2005/8/layout/vList5"/>
    <dgm:cxn modelId="{B0FE2CB1-55E9-41BA-9481-02BF71871D00}" type="presParOf" srcId="{1B92A550-8478-4348-9025-E58F7D295293}" destId="{4083C54A-194D-406C-B1D7-151FD60A2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E0A5A-7FED-4A21-9ED2-9D7E2BB201B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519D1E3-F058-4AD5-B32C-3D98D75D6C34}">
      <dgm:prSet custT="1"/>
      <dgm:spPr/>
      <dgm:t>
        <a:bodyPr/>
        <a:lstStyle/>
        <a:p>
          <a:pPr algn="l" latinLnBrk="1"/>
          <a:r>
            <a:rPr lang="en-US" altLang="ko-KR" sz="1800" spc="-150" dirty="0"/>
            <a:t>1.  </a:t>
          </a:r>
          <a:r>
            <a:rPr lang="ko-KR" altLang="en-US" sz="1800" spc="-150" dirty="0"/>
            <a:t>작성방법</a:t>
          </a:r>
        </a:p>
      </dgm:t>
    </dgm:pt>
    <dgm:pt modelId="{AD9F5376-D689-431C-B15E-2D3AEB8DA209}" type="par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143D255E-9032-44E0-B057-5C1D139072CA}" type="sib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D602A612-3FD2-4B3A-9F7E-F880709CDA6B}">
      <dgm:prSet custT="1"/>
      <dgm:spPr/>
      <dgm:t>
        <a:bodyPr/>
        <a:lstStyle/>
        <a:p>
          <a:pPr algn="l" latinLnBrk="1"/>
          <a:r>
            <a:rPr lang="en-US" altLang="ko-KR" sz="1800" spc="-150" dirty="0"/>
            <a:t>2.  </a:t>
          </a:r>
          <a:r>
            <a:rPr lang="ko-KR" altLang="en-US" sz="1800" spc="-150" dirty="0"/>
            <a:t>작성분량</a:t>
          </a:r>
        </a:p>
      </dgm:t>
    </dgm:pt>
    <dgm:pt modelId="{3A288EF1-D4DE-4BC3-9275-684405017454}" type="par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A453EE7-2BDD-415C-9B53-9CCD4D2F04CA}" type="sib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42927CCA-9D72-4DD8-B27A-105D3B787557}">
      <dgm:prSet custT="1"/>
      <dgm:spPr/>
      <dgm:t>
        <a:bodyPr/>
        <a:lstStyle/>
        <a:p>
          <a:pPr algn="l" latinLnBrk="1"/>
          <a:r>
            <a:rPr lang="en-US" altLang="ko-KR" sz="1800" spc="-150" dirty="0"/>
            <a:t>3.  </a:t>
          </a:r>
          <a:r>
            <a:rPr lang="ko-KR" altLang="en-US" sz="1800" spc="-150" dirty="0"/>
            <a:t>작성 시 주의사항</a:t>
          </a:r>
        </a:p>
      </dgm:t>
    </dgm:pt>
    <dgm:pt modelId="{B7DED9C3-B133-4E6C-83EF-FE65A6D32C7B}" type="par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2FD9189C-F38B-4185-9DC7-F4516FB116A6}" type="sib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02451C48-2849-47A8-9134-BA2791C9B65A}">
      <dgm:prSet custT="1"/>
      <dgm:spPr/>
      <dgm:t>
        <a:bodyPr/>
        <a:lstStyle/>
        <a:p>
          <a:pPr latinLnBrk="1"/>
          <a:r>
            <a:rPr lang="ko-KR" altLang="en-US" sz="1800" b="1" spc="-150" dirty="0"/>
            <a:t>작성방법 및 양식을 활용하여 자유롭게 작성</a:t>
          </a:r>
        </a:p>
      </dgm:t>
    </dgm:pt>
    <dgm:pt modelId="{23857472-62EC-4576-9D13-700580C315F3}" type="par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FD26FAAF-CB01-4BFC-A323-A9CE48287E82}" type="sib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17D7A4D-5FFE-4B51-ADAC-7548BAD3F912}">
      <dgm:prSet custT="1"/>
      <dgm:spPr/>
      <dgm:t>
        <a:bodyPr/>
        <a:lstStyle/>
        <a:p>
          <a:pPr latinLnBrk="1"/>
          <a:r>
            <a:rPr lang="ko-KR" altLang="en-US" sz="1800" b="1" spc="-150" dirty="0"/>
            <a:t>인적사항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교과과정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비교과과정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자격증 및 수상        미래모습의 순서대로 자유롭게 작성</a:t>
          </a:r>
          <a:endParaRPr lang="ko-KR" altLang="en-US" sz="1800" spc="-150" dirty="0"/>
        </a:p>
      </dgm:t>
    </dgm:pt>
    <dgm:pt modelId="{44685FD4-ADEE-4974-BFD7-7A75A63B766D}" type="par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E8DF360B-80A6-4F1D-B2FE-78987E71A30D}" type="sib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BB385F36-8B23-4C28-BCF3-2C5EC039E07E}">
      <dgm:prSet custT="1"/>
      <dgm:spPr/>
      <dgm:t>
        <a:bodyPr/>
        <a:lstStyle/>
        <a:p>
          <a:pPr latinLnBrk="1"/>
          <a:r>
            <a:rPr lang="ko-KR" altLang="en-US" sz="1800" b="1" spc="-150" dirty="0"/>
            <a:t>인터넷 상의 자료 활용 불허</a:t>
          </a:r>
          <a:endParaRPr lang="ko-KR" altLang="en-US" sz="1800" spc="-150" dirty="0"/>
        </a:p>
      </dgm:t>
    </dgm:pt>
    <dgm:pt modelId="{779D4958-4B4E-4A1E-91A6-3A04CC32E585}" type="par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B9C59212-1676-467C-B93A-DADAF6010E7B}" type="sib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8BFC452E-522F-445D-9C67-79F83F956B2D}">
      <dgm:prSet custT="1"/>
      <dgm:spPr/>
      <dgm:t>
        <a:bodyPr/>
        <a:lstStyle/>
        <a:p>
          <a:pPr algn="l" latinLnBrk="1"/>
          <a:r>
            <a:rPr lang="en-US" altLang="ko-KR" sz="1800" spc="-150" dirty="0"/>
            <a:t>4.  </a:t>
          </a:r>
          <a:r>
            <a:rPr lang="ko-KR" altLang="en-US" sz="1800" spc="-150" dirty="0"/>
            <a:t>제출방식</a:t>
          </a:r>
        </a:p>
      </dgm:t>
    </dgm:pt>
    <dgm:pt modelId="{352E6550-D474-45FD-95E1-497E87B16963}" type="par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558CB46B-41F0-4597-B211-CA10EF73F973}" type="sib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0F3FCB33-171A-443D-AC40-045EA1DE98F1}">
      <dgm:prSet custT="1"/>
      <dgm:spPr/>
      <dgm:t>
        <a:bodyPr/>
        <a:lstStyle/>
        <a:p>
          <a:pPr latinLnBrk="1"/>
          <a:r>
            <a:rPr lang="en-US" altLang="ko-KR" sz="1800" b="1" spc="-150" dirty="0"/>
            <a:t>PDF</a:t>
          </a:r>
          <a:r>
            <a:rPr lang="ko-KR" altLang="en-US" sz="1800" b="1" spc="-150" dirty="0"/>
            <a:t>파일</a:t>
          </a:r>
          <a:r>
            <a:rPr lang="en-US" altLang="ko-KR" sz="1800" b="1" spc="-150" dirty="0"/>
            <a:t>[</a:t>
          </a:r>
          <a:r>
            <a:rPr lang="ko-KR" altLang="en-US" sz="1800" b="1" spc="-150" dirty="0"/>
            <a:t>파일명</a:t>
          </a:r>
          <a:r>
            <a:rPr lang="en-US" altLang="ko-KR" sz="1800" b="1" spc="-150" dirty="0"/>
            <a:t>:</a:t>
          </a:r>
          <a:r>
            <a:rPr lang="ko-KR" altLang="en-US" sz="1800" b="1" spc="-150" dirty="0"/>
            <a:t>이름</a:t>
          </a:r>
          <a:r>
            <a:rPr lang="en-US" altLang="ko-KR" sz="1800" b="1" spc="-150" dirty="0"/>
            <a:t>(</a:t>
          </a:r>
          <a:r>
            <a:rPr lang="ko-KR" altLang="en-US" sz="1800" b="1" spc="-150" dirty="0"/>
            <a:t>학번</a:t>
          </a:r>
          <a:r>
            <a:rPr lang="en-US" altLang="ko-KR" sz="1800" b="1" spc="-150" dirty="0"/>
            <a:t>)]</a:t>
          </a:r>
          <a:r>
            <a:rPr lang="ko-KR" altLang="en-US" sz="1800" b="1" spc="-150" dirty="0"/>
            <a:t>로 제출</a:t>
          </a:r>
          <a:endParaRPr lang="ko-KR" altLang="en-US" sz="1800" spc="-150" dirty="0"/>
        </a:p>
      </dgm:t>
    </dgm:pt>
    <dgm:pt modelId="{59E5F87B-4D8C-4688-A71A-ABF9D30A8477}" type="par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5F5809C9-20DE-4C3B-98E5-0C8259054EA3}" type="sib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B0CF7A8F-31D1-4C87-9503-644FDB9EE63B}">
      <dgm:prSet custT="1"/>
      <dgm:spPr/>
      <dgm:t>
        <a:bodyPr/>
        <a:lstStyle/>
        <a:p>
          <a:pPr latinLnBrk="1"/>
          <a:r>
            <a:rPr lang="en-US" altLang="ko-KR" sz="1800" b="0" spc="-150" dirty="0">
              <a:latin typeface="+mn-ea"/>
              <a:ea typeface="+mn-ea"/>
            </a:rPr>
            <a:t>(</a:t>
          </a:r>
          <a:r>
            <a:rPr lang="ko-KR" altLang="en-US" sz="1800" b="0" spc="-150" dirty="0" err="1">
              <a:latin typeface="+mn-ea"/>
              <a:ea typeface="+mn-ea"/>
            </a:rPr>
            <a:t>제출처</a:t>
          </a:r>
          <a:r>
            <a:rPr lang="ko-KR" altLang="en-US" sz="1800" b="0" spc="-150" dirty="0">
              <a:latin typeface="+mn-ea"/>
              <a:ea typeface="+mn-ea"/>
            </a:rPr>
            <a:t> </a:t>
          </a:r>
          <a:r>
            <a:rPr lang="en-US" altLang="ko-KR" sz="1800" b="0" spc="-150" dirty="0">
              <a:latin typeface="+mn-ea"/>
              <a:ea typeface="+mn-ea"/>
            </a:rPr>
            <a:t>: jys9551@dankook.ac.kr)</a:t>
          </a:r>
          <a:r>
            <a:rPr lang="ko-KR" altLang="en-US" sz="1800" b="0" spc="-150" dirty="0">
              <a:latin typeface="+mn-ea"/>
              <a:ea typeface="+mn-ea"/>
            </a:rPr>
            <a:t> </a:t>
          </a:r>
        </a:p>
      </dgm:t>
    </dgm:pt>
    <dgm:pt modelId="{695B17C9-F008-4BEF-A676-8FBC8004F6F5}" type="parTrans" cxnId="{2D8D8511-59CB-4EDF-9746-D25701CBCA02}">
      <dgm:prSet/>
      <dgm:spPr/>
      <dgm:t>
        <a:bodyPr/>
        <a:lstStyle/>
        <a:p>
          <a:pPr latinLnBrk="1"/>
          <a:endParaRPr lang="ko-KR" altLang="en-US"/>
        </a:p>
      </dgm:t>
    </dgm:pt>
    <dgm:pt modelId="{3D71826F-6085-4FCA-B480-A60C4743627D}" type="sibTrans" cxnId="{2D8D8511-59CB-4EDF-9746-D25701CBCA02}">
      <dgm:prSet/>
      <dgm:spPr/>
      <dgm:t>
        <a:bodyPr/>
        <a:lstStyle/>
        <a:p>
          <a:pPr latinLnBrk="1"/>
          <a:endParaRPr lang="ko-KR" altLang="en-US"/>
        </a:p>
      </dgm:t>
    </dgm:pt>
    <dgm:pt modelId="{7720EDC6-5ACE-44FE-A775-D81B2D6830D4}" type="pres">
      <dgm:prSet presAssocID="{B41E0A5A-7FED-4A21-9ED2-9D7E2BB201BD}" presName="Name0" presStyleCnt="0">
        <dgm:presLayoutVars>
          <dgm:dir/>
          <dgm:animLvl val="lvl"/>
          <dgm:resizeHandles val="exact"/>
        </dgm:presLayoutVars>
      </dgm:prSet>
      <dgm:spPr/>
    </dgm:pt>
    <dgm:pt modelId="{6EE6DBB0-C270-4DC5-BBA2-F18BC2D4BD9D}" type="pres">
      <dgm:prSet presAssocID="{F519D1E3-F058-4AD5-B32C-3D98D75D6C34}" presName="linNode" presStyleCnt="0"/>
      <dgm:spPr/>
    </dgm:pt>
    <dgm:pt modelId="{0F57C4D9-1C76-490D-AFA9-4B575BDD2E64}" type="pres">
      <dgm:prSet presAssocID="{F519D1E3-F058-4AD5-B32C-3D98D75D6C34}" presName="parentText" presStyleLbl="node1" presStyleIdx="0" presStyleCnt="4" custScaleX="123740" custLinFactNeighborY="2352">
        <dgm:presLayoutVars>
          <dgm:chMax val="1"/>
          <dgm:bulletEnabled val="1"/>
        </dgm:presLayoutVars>
      </dgm:prSet>
      <dgm:spPr/>
    </dgm:pt>
    <dgm:pt modelId="{0F885CC5-3C6E-463A-9976-F206FE598A0E}" type="pres">
      <dgm:prSet presAssocID="{F519D1E3-F058-4AD5-B32C-3D98D75D6C34}" presName="descendantText" presStyleLbl="alignAccFollowNode1" presStyleIdx="0" presStyleCnt="4" custScaleX="150469">
        <dgm:presLayoutVars>
          <dgm:bulletEnabled val="1"/>
        </dgm:presLayoutVars>
      </dgm:prSet>
      <dgm:spPr/>
    </dgm:pt>
    <dgm:pt modelId="{5734B64F-FA51-4FBD-B957-77E9902F4B7C}" type="pres">
      <dgm:prSet presAssocID="{143D255E-9032-44E0-B057-5C1D139072CA}" presName="sp" presStyleCnt="0"/>
      <dgm:spPr/>
    </dgm:pt>
    <dgm:pt modelId="{ED1D228A-6947-4F85-A94F-2D8B9D5AB5A4}" type="pres">
      <dgm:prSet presAssocID="{D602A612-3FD2-4B3A-9F7E-F880709CDA6B}" presName="linNode" presStyleCnt="0"/>
      <dgm:spPr/>
    </dgm:pt>
    <dgm:pt modelId="{D0DEF98B-C543-4C72-BA8B-54561947E46F}" type="pres">
      <dgm:prSet presAssocID="{D602A612-3FD2-4B3A-9F7E-F880709CDA6B}" presName="parentText" presStyleLbl="node1" presStyleIdx="1" presStyleCnt="4" custScaleX="125879" custLinFactNeighborX="336" custLinFactNeighborY="2661">
        <dgm:presLayoutVars>
          <dgm:chMax val="1"/>
          <dgm:bulletEnabled val="1"/>
        </dgm:presLayoutVars>
      </dgm:prSet>
      <dgm:spPr/>
    </dgm:pt>
    <dgm:pt modelId="{378CE12F-6344-40CD-A3E3-DEB883B01507}" type="pres">
      <dgm:prSet presAssocID="{D602A612-3FD2-4B3A-9F7E-F880709CDA6B}" presName="descendantText" presStyleLbl="alignAccFollowNode1" presStyleIdx="1" presStyleCnt="4" custScaleX="155009">
        <dgm:presLayoutVars>
          <dgm:bulletEnabled val="1"/>
        </dgm:presLayoutVars>
      </dgm:prSet>
      <dgm:spPr/>
    </dgm:pt>
    <dgm:pt modelId="{2CB600EF-83BD-45EB-816D-76A7D98AE8E9}" type="pres">
      <dgm:prSet presAssocID="{5A453EE7-2BDD-415C-9B53-9CCD4D2F04CA}" presName="sp" presStyleCnt="0"/>
      <dgm:spPr/>
    </dgm:pt>
    <dgm:pt modelId="{AA74260D-2E61-43E1-BCFC-A2AEBF9DB3F4}" type="pres">
      <dgm:prSet presAssocID="{42927CCA-9D72-4DD8-B27A-105D3B787557}" presName="linNode" presStyleCnt="0"/>
      <dgm:spPr/>
    </dgm:pt>
    <dgm:pt modelId="{DA6AE99A-1B3A-43A2-8989-9205F8531161}" type="pres">
      <dgm:prSet presAssocID="{42927CCA-9D72-4DD8-B27A-105D3B787557}" presName="parentText" presStyleLbl="node1" presStyleIdx="2" presStyleCnt="4" custScaleX="132026" custLinFactNeighborX="432" custLinFactNeighborY="316">
        <dgm:presLayoutVars>
          <dgm:chMax val="1"/>
          <dgm:bulletEnabled val="1"/>
        </dgm:presLayoutVars>
      </dgm:prSet>
      <dgm:spPr/>
    </dgm:pt>
    <dgm:pt modelId="{0B7D1FA9-C6BE-4BCE-8215-02ECFF1550DA}" type="pres">
      <dgm:prSet presAssocID="{42927CCA-9D72-4DD8-B27A-105D3B787557}" presName="descendantText" presStyleLbl="alignAccFollowNode1" presStyleIdx="2" presStyleCnt="4" custScaleX="157512">
        <dgm:presLayoutVars>
          <dgm:bulletEnabled val="1"/>
        </dgm:presLayoutVars>
      </dgm:prSet>
      <dgm:spPr/>
    </dgm:pt>
    <dgm:pt modelId="{F764D2B1-756F-4F85-9743-3F2F4677B625}" type="pres">
      <dgm:prSet presAssocID="{2FD9189C-F38B-4185-9DC7-F4516FB116A6}" presName="sp" presStyleCnt="0"/>
      <dgm:spPr/>
    </dgm:pt>
    <dgm:pt modelId="{1B92A550-8478-4348-9025-E58F7D295293}" type="pres">
      <dgm:prSet presAssocID="{8BFC452E-522F-445D-9C67-79F83F956B2D}" presName="linNode" presStyleCnt="0"/>
      <dgm:spPr/>
    </dgm:pt>
    <dgm:pt modelId="{6FDF3B1A-D64A-4BEB-997A-899E16E0FA2A}" type="pres">
      <dgm:prSet presAssocID="{8BFC452E-522F-445D-9C67-79F83F956B2D}" presName="parentText" presStyleLbl="node1" presStyleIdx="3" presStyleCnt="4" custScaleX="88437" custLinFactNeighborX="448">
        <dgm:presLayoutVars>
          <dgm:chMax val="1"/>
          <dgm:bulletEnabled val="1"/>
        </dgm:presLayoutVars>
      </dgm:prSet>
      <dgm:spPr/>
    </dgm:pt>
    <dgm:pt modelId="{4083C54A-194D-406C-B1D7-151FD60A2732}" type="pres">
      <dgm:prSet presAssocID="{8BFC452E-522F-445D-9C67-79F83F956B2D}" presName="descendantText" presStyleLbl="alignAccFollowNode1" presStyleIdx="3" presStyleCnt="4" custScaleX="104418" custLinFactNeighborX="1755" custLinFactNeighborY="3663">
        <dgm:presLayoutVars>
          <dgm:bulletEnabled val="1"/>
        </dgm:presLayoutVars>
      </dgm:prSet>
      <dgm:spPr/>
    </dgm:pt>
  </dgm:ptLst>
  <dgm:cxnLst>
    <dgm:cxn modelId="{EDF48B05-138B-49E6-A158-CA98BBFDE9A6}" srcId="{B41E0A5A-7FED-4A21-9ED2-9D7E2BB201BD}" destId="{D602A612-3FD2-4B3A-9F7E-F880709CDA6B}" srcOrd="1" destOrd="0" parTransId="{3A288EF1-D4DE-4BC3-9275-684405017454}" sibTransId="{5A453EE7-2BDD-415C-9B53-9CCD4D2F04CA}"/>
    <dgm:cxn modelId="{2D8D8511-59CB-4EDF-9746-D25701CBCA02}" srcId="{8BFC452E-522F-445D-9C67-79F83F956B2D}" destId="{B0CF7A8F-31D1-4C87-9503-644FDB9EE63B}" srcOrd="1" destOrd="0" parTransId="{695B17C9-F008-4BEF-A676-8FBC8004F6F5}" sibTransId="{3D71826F-6085-4FCA-B480-A60C4743627D}"/>
    <dgm:cxn modelId="{4CD03413-1510-4E5B-AC08-B782679F1FAB}" srcId="{F519D1E3-F058-4AD5-B32C-3D98D75D6C34}" destId="{02451C48-2849-47A8-9134-BA2791C9B65A}" srcOrd="0" destOrd="0" parTransId="{23857472-62EC-4576-9D13-700580C315F3}" sibTransId="{FD26FAAF-CB01-4BFC-A323-A9CE48287E82}"/>
    <dgm:cxn modelId="{6C79D91F-7B2A-479D-AF77-A4727572EB07}" srcId="{B41E0A5A-7FED-4A21-9ED2-9D7E2BB201BD}" destId="{8BFC452E-522F-445D-9C67-79F83F956B2D}" srcOrd="3" destOrd="0" parTransId="{352E6550-D474-45FD-95E1-497E87B16963}" sibTransId="{558CB46B-41F0-4597-B211-CA10EF73F973}"/>
    <dgm:cxn modelId="{05C1E922-B31B-467C-A6F3-276476C38DE0}" type="presOf" srcId="{F519D1E3-F058-4AD5-B32C-3D98D75D6C34}" destId="{0F57C4D9-1C76-490D-AFA9-4B575BDD2E64}" srcOrd="0" destOrd="0" presId="urn:microsoft.com/office/officeart/2005/8/layout/vList5"/>
    <dgm:cxn modelId="{CDF6F531-D2F3-4A8A-96BD-7A1BE4962149}" srcId="{8BFC452E-522F-445D-9C67-79F83F956B2D}" destId="{0F3FCB33-171A-443D-AC40-045EA1DE98F1}" srcOrd="0" destOrd="0" parTransId="{59E5F87B-4D8C-4688-A71A-ABF9D30A8477}" sibTransId="{5F5809C9-20DE-4C3B-98E5-0C8259054EA3}"/>
    <dgm:cxn modelId="{C0817532-A084-462E-A76C-6AFEFD931BD3}" type="presOf" srcId="{B41E0A5A-7FED-4A21-9ED2-9D7E2BB201BD}" destId="{7720EDC6-5ACE-44FE-A775-D81B2D6830D4}" srcOrd="0" destOrd="0" presId="urn:microsoft.com/office/officeart/2005/8/layout/vList5"/>
    <dgm:cxn modelId="{E0972B39-5F64-44A4-BEDC-4168506D98F5}" type="presOf" srcId="{517D7A4D-5FFE-4B51-ADAC-7548BAD3F912}" destId="{378CE12F-6344-40CD-A3E3-DEB883B01507}" srcOrd="0" destOrd="0" presId="urn:microsoft.com/office/officeart/2005/8/layout/vList5"/>
    <dgm:cxn modelId="{30301D5C-2DE5-407B-AB60-59C519E5A05E}" srcId="{D602A612-3FD2-4B3A-9F7E-F880709CDA6B}" destId="{517D7A4D-5FFE-4B51-ADAC-7548BAD3F912}" srcOrd="0" destOrd="0" parTransId="{44685FD4-ADEE-4974-BFD7-7A75A63B766D}" sibTransId="{E8DF360B-80A6-4F1D-B2FE-78987E71A30D}"/>
    <dgm:cxn modelId="{8D331341-B350-4651-BF86-BF478D6032DC}" type="presOf" srcId="{BB385F36-8B23-4C28-BCF3-2C5EC039E07E}" destId="{0B7D1FA9-C6BE-4BCE-8215-02ECFF1550DA}" srcOrd="0" destOrd="0" presId="urn:microsoft.com/office/officeart/2005/8/layout/vList5"/>
    <dgm:cxn modelId="{39D2FA4B-A14C-49D6-99B2-528EBB395108}" type="presOf" srcId="{0F3FCB33-171A-443D-AC40-045EA1DE98F1}" destId="{4083C54A-194D-406C-B1D7-151FD60A2732}" srcOrd="0" destOrd="0" presId="urn:microsoft.com/office/officeart/2005/8/layout/vList5"/>
    <dgm:cxn modelId="{61F8AE59-0608-4ED9-B085-06A173D08CD8}" srcId="{B41E0A5A-7FED-4A21-9ED2-9D7E2BB201BD}" destId="{F519D1E3-F058-4AD5-B32C-3D98D75D6C34}" srcOrd="0" destOrd="0" parTransId="{AD9F5376-D689-431C-B15E-2D3AEB8DA209}" sibTransId="{143D255E-9032-44E0-B057-5C1D139072CA}"/>
    <dgm:cxn modelId="{B3640090-C141-4D71-BD8C-492C074F6BF4}" type="presOf" srcId="{8BFC452E-522F-445D-9C67-79F83F956B2D}" destId="{6FDF3B1A-D64A-4BEB-997A-899E16E0FA2A}" srcOrd="0" destOrd="0" presId="urn:microsoft.com/office/officeart/2005/8/layout/vList5"/>
    <dgm:cxn modelId="{857924C6-F8AB-4C25-B74F-7FBB76BD2FDA}" type="presOf" srcId="{42927CCA-9D72-4DD8-B27A-105D3B787557}" destId="{DA6AE99A-1B3A-43A2-8989-9205F8531161}" srcOrd="0" destOrd="0" presId="urn:microsoft.com/office/officeart/2005/8/layout/vList5"/>
    <dgm:cxn modelId="{D41ECBCB-FA67-461A-B142-DD5F5568BBF3}" type="presOf" srcId="{02451C48-2849-47A8-9134-BA2791C9B65A}" destId="{0F885CC5-3C6E-463A-9976-F206FE598A0E}" srcOrd="0" destOrd="0" presId="urn:microsoft.com/office/officeart/2005/8/layout/vList5"/>
    <dgm:cxn modelId="{6C3CCBD1-7C5F-46C1-943A-E9582FEE701C}" srcId="{42927CCA-9D72-4DD8-B27A-105D3B787557}" destId="{BB385F36-8B23-4C28-BCF3-2C5EC039E07E}" srcOrd="0" destOrd="0" parTransId="{779D4958-4B4E-4A1E-91A6-3A04CC32E585}" sibTransId="{B9C59212-1676-467C-B93A-DADAF6010E7B}"/>
    <dgm:cxn modelId="{0C3F6FEE-9A6A-4D1E-BC2B-9A0B34D8AACD}" srcId="{B41E0A5A-7FED-4A21-9ED2-9D7E2BB201BD}" destId="{42927CCA-9D72-4DD8-B27A-105D3B787557}" srcOrd="2" destOrd="0" parTransId="{B7DED9C3-B133-4E6C-83EF-FE65A6D32C7B}" sibTransId="{2FD9189C-F38B-4185-9DC7-F4516FB116A6}"/>
    <dgm:cxn modelId="{04472CF3-B910-4667-B5CB-12D621ABEFBA}" type="presOf" srcId="{D602A612-3FD2-4B3A-9F7E-F880709CDA6B}" destId="{D0DEF98B-C543-4C72-BA8B-54561947E46F}" srcOrd="0" destOrd="0" presId="urn:microsoft.com/office/officeart/2005/8/layout/vList5"/>
    <dgm:cxn modelId="{EA753DF6-8BC3-4CEF-8D33-03ED186B4FE0}" type="presOf" srcId="{B0CF7A8F-31D1-4C87-9503-644FDB9EE63B}" destId="{4083C54A-194D-406C-B1D7-151FD60A2732}" srcOrd="0" destOrd="1" presId="urn:microsoft.com/office/officeart/2005/8/layout/vList5"/>
    <dgm:cxn modelId="{9AD4AFF6-C27A-4B66-862C-50526B3EE7D0}" type="presParOf" srcId="{7720EDC6-5ACE-44FE-A775-D81B2D6830D4}" destId="{6EE6DBB0-C270-4DC5-BBA2-F18BC2D4BD9D}" srcOrd="0" destOrd="0" presId="urn:microsoft.com/office/officeart/2005/8/layout/vList5"/>
    <dgm:cxn modelId="{DE4B2186-FC32-40B2-8B67-E9B759F2C30E}" type="presParOf" srcId="{6EE6DBB0-C270-4DC5-BBA2-F18BC2D4BD9D}" destId="{0F57C4D9-1C76-490D-AFA9-4B575BDD2E64}" srcOrd="0" destOrd="0" presId="urn:microsoft.com/office/officeart/2005/8/layout/vList5"/>
    <dgm:cxn modelId="{11B9430B-8273-4338-90B0-5E4D8ECE5CE1}" type="presParOf" srcId="{6EE6DBB0-C270-4DC5-BBA2-F18BC2D4BD9D}" destId="{0F885CC5-3C6E-463A-9976-F206FE598A0E}" srcOrd="1" destOrd="0" presId="urn:microsoft.com/office/officeart/2005/8/layout/vList5"/>
    <dgm:cxn modelId="{F6FA8807-BBD2-4073-B727-B51C3CD8B337}" type="presParOf" srcId="{7720EDC6-5ACE-44FE-A775-D81B2D6830D4}" destId="{5734B64F-FA51-4FBD-B957-77E9902F4B7C}" srcOrd="1" destOrd="0" presId="urn:microsoft.com/office/officeart/2005/8/layout/vList5"/>
    <dgm:cxn modelId="{F096B6ED-2CA8-42BE-AB8E-86BE2E336A8A}" type="presParOf" srcId="{7720EDC6-5ACE-44FE-A775-D81B2D6830D4}" destId="{ED1D228A-6947-4F85-A94F-2D8B9D5AB5A4}" srcOrd="2" destOrd="0" presId="urn:microsoft.com/office/officeart/2005/8/layout/vList5"/>
    <dgm:cxn modelId="{4F23BC29-27E5-4D90-97FF-D83E737BF6D1}" type="presParOf" srcId="{ED1D228A-6947-4F85-A94F-2D8B9D5AB5A4}" destId="{D0DEF98B-C543-4C72-BA8B-54561947E46F}" srcOrd="0" destOrd="0" presId="urn:microsoft.com/office/officeart/2005/8/layout/vList5"/>
    <dgm:cxn modelId="{061BAC57-AA7B-4B50-82A2-83430A18E21E}" type="presParOf" srcId="{ED1D228A-6947-4F85-A94F-2D8B9D5AB5A4}" destId="{378CE12F-6344-40CD-A3E3-DEB883B01507}" srcOrd="1" destOrd="0" presId="urn:microsoft.com/office/officeart/2005/8/layout/vList5"/>
    <dgm:cxn modelId="{4FFF7FAC-65E3-40C9-AF64-D086040394B6}" type="presParOf" srcId="{7720EDC6-5ACE-44FE-A775-D81B2D6830D4}" destId="{2CB600EF-83BD-45EB-816D-76A7D98AE8E9}" srcOrd="3" destOrd="0" presId="urn:microsoft.com/office/officeart/2005/8/layout/vList5"/>
    <dgm:cxn modelId="{37E32F24-1B96-40D6-BFDF-8B56A7B706E1}" type="presParOf" srcId="{7720EDC6-5ACE-44FE-A775-D81B2D6830D4}" destId="{AA74260D-2E61-43E1-BCFC-A2AEBF9DB3F4}" srcOrd="4" destOrd="0" presId="urn:microsoft.com/office/officeart/2005/8/layout/vList5"/>
    <dgm:cxn modelId="{F54BCA9B-C320-4D50-A2F5-4432224303D2}" type="presParOf" srcId="{AA74260D-2E61-43E1-BCFC-A2AEBF9DB3F4}" destId="{DA6AE99A-1B3A-43A2-8989-9205F8531161}" srcOrd="0" destOrd="0" presId="urn:microsoft.com/office/officeart/2005/8/layout/vList5"/>
    <dgm:cxn modelId="{06ED9E7C-6D80-420B-9D5A-33AE8C256487}" type="presParOf" srcId="{AA74260D-2E61-43E1-BCFC-A2AEBF9DB3F4}" destId="{0B7D1FA9-C6BE-4BCE-8215-02ECFF1550DA}" srcOrd="1" destOrd="0" presId="urn:microsoft.com/office/officeart/2005/8/layout/vList5"/>
    <dgm:cxn modelId="{4BD3CA2A-5513-45AF-8C60-A1DAABD8B0FA}" type="presParOf" srcId="{7720EDC6-5ACE-44FE-A775-D81B2D6830D4}" destId="{F764D2B1-756F-4F85-9743-3F2F4677B625}" srcOrd="5" destOrd="0" presId="urn:microsoft.com/office/officeart/2005/8/layout/vList5"/>
    <dgm:cxn modelId="{EEB8B292-041E-4FA7-BBB0-B9FEF5FBA7F8}" type="presParOf" srcId="{7720EDC6-5ACE-44FE-A775-D81B2D6830D4}" destId="{1B92A550-8478-4348-9025-E58F7D295293}" srcOrd="6" destOrd="0" presId="urn:microsoft.com/office/officeart/2005/8/layout/vList5"/>
    <dgm:cxn modelId="{14946320-635C-4371-8317-978194ABE2B9}" type="presParOf" srcId="{1B92A550-8478-4348-9025-E58F7D295293}" destId="{6FDF3B1A-D64A-4BEB-997A-899E16E0FA2A}" srcOrd="0" destOrd="0" presId="urn:microsoft.com/office/officeart/2005/8/layout/vList5"/>
    <dgm:cxn modelId="{B0FE2CB1-55E9-41BA-9481-02BF71871D00}" type="presParOf" srcId="{1B92A550-8478-4348-9025-E58F7D295293}" destId="{4083C54A-194D-406C-B1D7-151FD60A2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5CC5-3C6E-463A-9976-F206FE598A0E}">
      <dsp:nvSpPr>
        <dsp:cNvPr id="0" name=""/>
        <dsp:cNvSpPr/>
      </dsp:nvSpPr>
      <dsp:spPr>
        <a:xfrm rot="5400000">
          <a:off x="4870430" y="-2294315"/>
          <a:ext cx="640101" cy="539208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심리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적성 분석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역량 분석 등</a:t>
          </a:r>
          <a:endParaRPr lang="ko-KR" altLang="en-US" sz="1800" b="1" kern="1200" spc="-150" dirty="0"/>
        </a:p>
      </dsp:txBody>
      <dsp:txXfrm rot="-5400000">
        <a:off x="2494439" y="112923"/>
        <a:ext cx="5360838" cy="577607"/>
      </dsp:txXfrm>
    </dsp:sp>
    <dsp:sp modelId="{0F57C4D9-1C76-490D-AFA9-4B575BDD2E64}">
      <dsp:nvSpPr>
        <dsp:cNvPr id="0" name=""/>
        <dsp:cNvSpPr/>
      </dsp:nvSpPr>
      <dsp:spPr>
        <a:xfrm>
          <a:off x="175" y="1663"/>
          <a:ext cx="249426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1. </a:t>
          </a:r>
          <a:r>
            <a:rPr lang="ko-KR" altLang="en-US" sz="1800" kern="1200" spc="-150" dirty="0"/>
            <a:t>자기분석자료</a:t>
          </a:r>
          <a:r>
            <a:rPr lang="en-US" altLang="ko-KR" sz="1800" kern="1200" spc="-150" dirty="0"/>
            <a:t>:</a:t>
          </a:r>
          <a:endParaRPr lang="ko-KR" altLang="en-US" sz="1800" kern="1200" spc="-150" dirty="0"/>
        </a:p>
      </dsp:txBody>
      <dsp:txXfrm>
        <a:off x="39234" y="40722"/>
        <a:ext cx="2416145" cy="722009"/>
      </dsp:txXfrm>
    </dsp:sp>
    <dsp:sp modelId="{378CE12F-6344-40CD-A3E3-DEB883B01507}">
      <dsp:nvSpPr>
        <dsp:cNvPr id="0" name=""/>
        <dsp:cNvSpPr/>
      </dsp:nvSpPr>
      <dsp:spPr>
        <a:xfrm rot="5400000">
          <a:off x="4855992" y="-1462941"/>
          <a:ext cx="640101" cy="5409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성적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세미나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자격증</a:t>
          </a:r>
          <a:r>
            <a:rPr lang="en-US" altLang="ko-KR" sz="1800" kern="1200" spc="-150" dirty="0"/>
            <a:t>,  </a:t>
          </a:r>
          <a:r>
            <a:rPr lang="ko-KR" altLang="en-US" sz="1800" kern="1200" spc="-150" dirty="0"/>
            <a:t>경진대회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외국어 등</a:t>
          </a:r>
        </a:p>
      </dsp:txBody>
      <dsp:txXfrm rot="-5400000">
        <a:off x="2471241" y="953057"/>
        <a:ext cx="5378357" cy="577607"/>
      </dsp:txXfrm>
    </dsp:sp>
    <dsp:sp modelId="{D0DEF98B-C543-4C72-BA8B-54561947E46F}">
      <dsp:nvSpPr>
        <dsp:cNvPr id="0" name=""/>
        <dsp:cNvSpPr/>
      </dsp:nvSpPr>
      <dsp:spPr>
        <a:xfrm>
          <a:off x="11901" y="851790"/>
          <a:ext cx="2471066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2.  </a:t>
          </a:r>
          <a:r>
            <a:rPr lang="ko-KR" altLang="en-US" sz="1800" kern="1200" spc="-150" dirty="0"/>
            <a:t>능력 증빙 자료</a:t>
          </a:r>
        </a:p>
      </dsp:txBody>
      <dsp:txXfrm>
        <a:off x="50960" y="890849"/>
        <a:ext cx="2392948" cy="722009"/>
      </dsp:txXfrm>
    </dsp:sp>
    <dsp:sp modelId="{0B7D1FA9-C6BE-4BCE-8215-02ECFF1550DA}">
      <dsp:nvSpPr>
        <dsp:cNvPr id="0" name=""/>
        <dsp:cNvSpPr/>
      </dsp:nvSpPr>
      <dsp:spPr>
        <a:xfrm rot="5400000">
          <a:off x="4884569" y="-596606"/>
          <a:ext cx="640101" cy="535720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동아리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사회봉사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인턴십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여행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어학연수 등</a:t>
          </a:r>
        </a:p>
      </dsp:txBody>
      <dsp:txXfrm rot="-5400000">
        <a:off x="2526019" y="1793191"/>
        <a:ext cx="5325955" cy="577607"/>
      </dsp:txXfrm>
    </dsp:sp>
    <dsp:sp modelId="{DA6AE99A-1B3A-43A2-8989-9205F8531161}">
      <dsp:nvSpPr>
        <dsp:cNvPr id="0" name=""/>
        <dsp:cNvSpPr/>
      </dsp:nvSpPr>
      <dsp:spPr>
        <a:xfrm>
          <a:off x="0" y="1680698"/>
          <a:ext cx="252584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3. </a:t>
          </a:r>
          <a:r>
            <a:rPr lang="ko-KR" altLang="en-US" sz="1800" kern="1200" spc="-150" dirty="0"/>
            <a:t>활동 증빙자료</a:t>
          </a:r>
        </a:p>
      </dsp:txBody>
      <dsp:txXfrm>
        <a:off x="39059" y="1719757"/>
        <a:ext cx="2447725" cy="722009"/>
      </dsp:txXfrm>
    </dsp:sp>
    <dsp:sp modelId="{4083C54A-194D-406C-B1D7-151FD60A2732}">
      <dsp:nvSpPr>
        <dsp:cNvPr id="0" name=""/>
        <dsp:cNvSpPr/>
      </dsp:nvSpPr>
      <dsp:spPr>
        <a:xfrm rot="5400000">
          <a:off x="4876109" y="310332"/>
          <a:ext cx="640101" cy="527048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진로 분야 발전 동향 분석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목표달성 계획 등 </a:t>
          </a:r>
        </a:p>
      </dsp:txBody>
      <dsp:txXfrm rot="-5400000">
        <a:off x="2560917" y="2656772"/>
        <a:ext cx="5239239" cy="577607"/>
      </dsp:txXfrm>
    </dsp:sp>
    <dsp:sp modelId="{6FDF3B1A-D64A-4BEB-997A-899E16E0FA2A}">
      <dsp:nvSpPr>
        <dsp:cNvPr id="0" name=""/>
        <dsp:cNvSpPr/>
      </dsp:nvSpPr>
      <dsp:spPr>
        <a:xfrm>
          <a:off x="175" y="2522065"/>
          <a:ext cx="251091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4. </a:t>
          </a:r>
          <a:r>
            <a:rPr lang="ko-KR" altLang="en-US" sz="1800" kern="1200" spc="-150" dirty="0"/>
            <a:t>미래 설계 자료</a:t>
          </a:r>
        </a:p>
      </dsp:txBody>
      <dsp:txXfrm>
        <a:off x="39234" y="2561124"/>
        <a:ext cx="2432795" cy="722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5CC5-3C6E-463A-9976-F206FE598A0E}">
      <dsp:nvSpPr>
        <dsp:cNvPr id="0" name=""/>
        <dsp:cNvSpPr/>
      </dsp:nvSpPr>
      <dsp:spPr>
        <a:xfrm rot="5400000">
          <a:off x="4806423" y="-2213974"/>
          <a:ext cx="768115" cy="539208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작성방법 및 양식을 활용하여 자유롭게 작성</a:t>
          </a:r>
        </a:p>
      </dsp:txBody>
      <dsp:txXfrm rot="-5400000">
        <a:off x="2494438" y="135507"/>
        <a:ext cx="5354589" cy="693123"/>
      </dsp:txXfrm>
    </dsp:sp>
    <dsp:sp modelId="{0F57C4D9-1C76-490D-AFA9-4B575BDD2E64}">
      <dsp:nvSpPr>
        <dsp:cNvPr id="0" name=""/>
        <dsp:cNvSpPr/>
      </dsp:nvSpPr>
      <dsp:spPr>
        <a:xfrm>
          <a:off x="175" y="24578"/>
          <a:ext cx="249426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1.  </a:t>
          </a:r>
          <a:r>
            <a:rPr lang="ko-KR" altLang="en-US" sz="1800" kern="1200" spc="-150" dirty="0"/>
            <a:t>작성방법</a:t>
          </a:r>
        </a:p>
      </dsp:txBody>
      <dsp:txXfrm>
        <a:off x="47045" y="71448"/>
        <a:ext cx="2400523" cy="866404"/>
      </dsp:txXfrm>
    </dsp:sp>
    <dsp:sp modelId="{378CE12F-6344-40CD-A3E3-DEB883B01507}">
      <dsp:nvSpPr>
        <dsp:cNvPr id="0" name=""/>
        <dsp:cNvSpPr/>
      </dsp:nvSpPr>
      <dsp:spPr>
        <a:xfrm rot="5400000">
          <a:off x="4791985" y="-1214581"/>
          <a:ext cx="768115" cy="5409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인적사항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교과과정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비교과과정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자격증 및 수상        미래모습의 순서대로 자유롭게 작성</a:t>
          </a:r>
          <a:endParaRPr lang="ko-KR" altLang="en-US" sz="1800" kern="1200" spc="-150" dirty="0"/>
        </a:p>
      </dsp:txBody>
      <dsp:txXfrm rot="-5400000">
        <a:off x="2471241" y="1143659"/>
        <a:ext cx="5372108" cy="693123"/>
      </dsp:txXfrm>
    </dsp:sp>
    <dsp:sp modelId="{D0DEF98B-C543-4C72-BA8B-54561947E46F}">
      <dsp:nvSpPr>
        <dsp:cNvPr id="0" name=""/>
        <dsp:cNvSpPr/>
      </dsp:nvSpPr>
      <dsp:spPr>
        <a:xfrm>
          <a:off x="11901" y="1035697"/>
          <a:ext cx="2471066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2.  </a:t>
          </a:r>
          <a:r>
            <a:rPr lang="ko-KR" altLang="en-US" sz="1800" kern="1200" spc="-150" dirty="0"/>
            <a:t>작성분량</a:t>
          </a:r>
        </a:p>
      </dsp:txBody>
      <dsp:txXfrm>
        <a:off x="58771" y="1082567"/>
        <a:ext cx="2377326" cy="866404"/>
      </dsp:txXfrm>
    </dsp:sp>
    <dsp:sp modelId="{0B7D1FA9-C6BE-4BCE-8215-02ECFF1550DA}">
      <dsp:nvSpPr>
        <dsp:cNvPr id="0" name=""/>
        <dsp:cNvSpPr/>
      </dsp:nvSpPr>
      <dsp:spPr>
        <a:xfrm rot="5400000">
          <a:off x="4820562" y="-180228"/>
          <a:ext cx="768115" cy="535720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인터넷 상의 자료 활용 불허</a:t>
          </a:r>
          <a:endParaRPr lang="ko-KR" altLang="en-US" sz="1800" kern="1200" spc="-150" dirty="0"/>
        </a:p>
      </dsp:txBody>
      <dsp:txXfrm rot="-5400000">
        <a:off x="2526019" y="2151811"/>
        <a:ext cx="5319706" cy="693123"/>
      </dsp:txXfrm>
    </dsp:sp>
    <dsp:sp modelId="{DA6AE99A-1B3A-43A2-8989-9205F8531161}">
      <dsp:nvSpPr>
        <dsp:cNvPr id="0" name=""/>
        <dsp:cNvSpPr/>
      </dsp:nvSpPr>
      <dsp:spPr>
        <a:xfrm>
          <a:off x="14868" y="2021334"/>
          <a:ext cx="252584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3.  </a:t>
          </a:r>
          <a:r>
            <a:rPr lang="ko-KR" altLang="en-US" sz="1800" kern="1200" spc="-150" dirty="0"/>
            <a:t>작성 시 주의사항</a:t>
          </a:r>
        </a:p>
      </dsp:txBody>
      <dsp:txXfrm>
        <a:off x="61738" y="2068204"/>
        <a:ext cx="2432103" cy="866404"/>
      </dsp:txXfrm>
    </dsp:sp>
    <dsp:sp modelId="{4083C54A-194D-406C-B1D7-151FD60A2732}">
      <dsp:nvSpPr>
        <dsp:cNvPr id="0" name=""/>
        <dsp:cNvSpPr/>
      </dsp:nvSpPr>
      <dsp:spPr>
        <a:xfrm rot="5400000">
          <a:off x="4812102" y="899418"/>
          <a:ext cx="768115" cy="527048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800" b="1" kern="1200" spc="-150" dirty="0"/>
            <a:t>PDF</a:t>
          </a:r>
          <a:r>
            <a:rPr lang="ko-KR" altLang="en-US" sz="1800" b="1" kern="1200" spc="-150" dirty="0"/>
            <a:t>파일</a:t>
          </a:r>
          <a:r>
            <a:rPr lang="en-US" altLang="ko-KR" sz="1800" b="1" kern="1200" spc="-150" dirty="0"/>
            <a:t>[</a:t>
          </a:r>
          <a:r>
            <a:rPr lang="ko-KR" altLang="en-US" sz="1800" b="1" kern="1200" spc="-150" dirty="0"/>
            <a:t>파일명</a:t>
          </a:r>
          <a:r>
            <a:rPr lang="en-US" altLang="ko-KR" sz="1800" b="1" kern="1200" spc="-150" dirty="0"/>
            <a:t>:</a:t>
          </a:r>
          <a:r>
            <a:rPr lang="ko-KR" altLang="en-US" sz="1800" b="1" kern="1200" spc="-150" dirty="0"/>
            <a:t>이름</a:t>
          </a:r>
          <a:r>
            <a:rPr lang="en-US" altLang="ko-KR" sz="1800" b="1" kern="1200" spc="-150" dirty="0"/>
            <a:t>(</a:t>
          </a:r>
          <a:r>
            <a:rPr lang="ko-KR" altLang="en-US" sz="1800" b="1" kern="1200" spc="-150" dirty="0"/>
            <a:t>학번</a:t>
          </a:r>
          <a:r>
            <a:rPr lang="en-US" altLang="ko-KR" sz="1800" b="1" kern="1200" spc="-150" dirty="0"/>
            <a:t>)]</a:t>
          </a:r>
          <a:r>
            <a:rPr lang="ko-KR" altLang="en-US" sz="1800" b="1" kern="1200" spc="-150" dirty="0"/>
            <a:t>로 제출</a:t>
          </a:r>
          <a:endParaRPr lang="ko-KR" altLang="en-US" sz="1800" kern="1200" spc="-15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800" b="0" kern="1200" spc="-150" dirty="0">
              <a:latin typeface="+mn-ea"/>
              <a:ea typeface="+mn-ea"/>
            </a:rPr>
            <a:t>(</a:t>
          </a:r>
          <a:r>
            <a:rPr lang="ko-KR" altLang="en-US" sz="1800" b="0" kern="1200" spc="-150" dirty="0" err="1">
              <a:latin typeface="+mn-ea"/>
              <a:ea typeface="+mn-ea"/>
            </a:rPr>
            <a:t>제출처</a:t>
          </a:r>
          <a:r>
            <a:rPr lang="ko-KR" altLang="en-US" sz="1800" b="0" kern="1200" spc="-150" dirty="0">
              <a:latin typeface="+mn-ea"/>
              <a:ea typeface="+mn-ea"/>
            </a:rPr>
            <a:t> </a:t>
          </a:r>
          <a:r>
            <a:rPr lang="en-US" altLang="ko-KR" sz="1800" b="0" kern="1200" spc="-150" dirty="0">
              <a:latin typeface="+mn-ea"/>
              <a:ea typeface="+mn-ea"/>
            </a:rPr>
            <a:t>: jys9551@dankook.ac.kr)</a:t>
          </a:r>
          <a:r>
            <a:rPr lang="ko-KR" altLang="en-US" sz="1800" b="0" kern="1200" spc="-150" dirty="0">
              <a:latin typeface="+mn-ea"/>
              <a:ea typeface="+mn-ea"/>
            </a:rPr>
            <a:t> </a:t>
          </a:r>
        </a:p>
      </dsp:txBody>
      <dsp:txXfrm rot="-5400000">
        <a:off x="2560917" y="3188099"/>
        <a:ext cx="5232990" cy="693123"/>
      </dsp:txXfrm>
    </dsp:sp>
    <dsp:sp modelId="{6FDF3B1A-D64A-4BEB-997A-899E16E0FA2A}">
      <dsp:nvSpPr>
        <dsp:cNvPr id="0" name=""/>
        <dsp:cNvSpPr/>
      </dsp:nvSpPr>
      <dsp:spPr>
        <a:xfrm>
          <a:off x="22787" y="3026452"/>
          <a:ext cx="251091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4.  </a:t>
          </a:r>
          <a:r>
            <a:rPr lang="ko-KR" altLang="en-US" sz="1800" kern="1200" spc="-150" dirty="0"/>
            <a:t>제출방식</a:t>
          </a:r>
        </a:p>
      </dsp:txBody>
      <dsp:txXfrm>
        <a:off x="69657" y="3073322"/>
        <a:ext cx="2417173" cy="86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B0D34-AEC6-4951-967A-0BD5F9C7BDAC}" type="datetimeFigureOut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6A0B-23AB-4E78-B462-5B9D2E98C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19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1120-49C0-46E4-98D8-E70BECEC9C57}" type="datetimeFigureOut">
              <a:rPr lang="ko-KR" altLang="en-US" smtClean="0"/>
              <a:pPr/>
              <a:t>2023-09-13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80E9-4B3C-45F6-8206-2C97A68900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7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61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자격증 및 수상경력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47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미래모습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141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미래모습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92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10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6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7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372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895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35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05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5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07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49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0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비교과영역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1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비교과영역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4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marL="0" algn="ctr" defTabSz="914400" rtl="0" eaLnBrk="1" latinLnBrk="1" hangingPunct="1">
              <a:lnSpc>
                <a:spcPct val="150000"/>
              </a:lnSpc>
              <a:defRPr lang="en-US" sz="4400" b="1" kern="1200" spc="-150" dirty="0">
                <a:solidFill>
                  <a:srgbClr val="0E3C70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150000"/>
              </a:lnSpc>
              <a:buNone/>
              <a:defRPr lang="en-US" sz="2400" b="1" kern="1200" spc="-15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CD91AC-029D-46D8-BC26-73CCF3E712D3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구성주의와 </a:t>
            </a:r>
            <a:r>
              <a:rPr lang="ko-KR" altLang="en-US" dirty="0" err="1"/>
              <a:t>디자인씽킹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-1"/>
            <a:ext cx="9906000" cy="692697"/>
          </a:xfrm>
          <a:prstGeom prst="rect">
            <a:avLst/>
          </a:prstGeom>
          <a:solidFill>
            <a:srgbClr val="00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37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CDBF959-2E73-48E3-87A0-54EA74E3760D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9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FB3B861-1D30-427B-91EA-6B4DEFBB2C4F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5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71464"/>
          </a:xfr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30594"/>
            <a:ext cx="8543925" cy="4946369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85D9F0E-2A14-47E1-A231-44A627C5815B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CE9229-4DE2-4B3B-B075-0D28717017B1}"/>
              </a:ext>
            </a:extLst>
          </p:cNvPr>
          <p:cNvSpPr/>
          <p:nvPr userDrawn="1"/>
        </p:nvSpPr>
        <p:spPr>
          <a:xfrm>
            <a:off x="681037" y="1051205"/>
            <a:ext cx="8543925" cy="85387"/>
          </a:xfrm>
          <a:prstGeom prst="rect">
            <a:avLst/>
          </a:prstGeom>
          <a:solidFill>
            <a:srgbClr val="00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91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>
                <a:solidFill>
                  <a:srgbClr val="0E3C7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1BA174-7979-4B63-8DC6-4DE9BFD706EB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0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C9D1F2E-DF8F-4201-ADFE-1B127ED9AB0E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0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561A96-5639-4FB7-B38D-F158F6306329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8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2138F14-CBF1-4CB7-A4C8-44225D741D1F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4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4107B8-26F5-4BE8-BCB2-DF475232E1B4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9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6207B0C-0D84-4643-B66E-3F01F5ECDD46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89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507D0A1-4548-4D6F-84F6-125E77E9E513}" type="datetime1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2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구성주의와 디자인씽킹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2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3600" b="1" kern="1200" spc="-150" dirty="0">
          <a:solidFill>
            <a:schemeClr val="accent5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42950" y="1923874"/>
            <a:ext cx="8420100" cy="238760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대학생활을 책 한권에 담다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대학생활 포트폴리오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작성법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1306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7"/>
    </mc:Choice>
    <mc:Fallback xmlns="">
      <p:transition spd="slow" advTm="626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 err="1"/>
              <a:t>비교과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6D18ED-A83D-4BEA-8C1B-989461A6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8" t="29333" b="5324"/>
          <a:stretch/>
        </p:blipFill>
        <p:spPr>
          <a:xfrm>
            <a:off x="1044237" y="1737864"/>
            <a:ext cx="7656337" cy="392484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D807D-DF4E-427C-A8B7-F33D2D4B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76937B7-F222-432E-A148-987E8874C368}"/>
              </a:ext>
            </a:extLst>
          </p:cNvPr>
          <p:cNvSpPr/>
          <p:nvPr/>
        </p:nvSpPr>
        <p:spPr>
          <a:xfrm>
            <a:off x="4725824" y="575918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예시 </a:t>
            </a:r>
            <a:r>
              <a:rPr lang="en-US" altLang="ko-KR" dirty="0"/>
              <a:t>1&gt;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4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16"/>
    </mc:Choice>
    <mc:Fallback xmlns="">
      <p:transition spd="slow" advTm="936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0519" y="319407"/>
            <a:ext cx="9224962" cy="1325563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sz="3200" dirty="0"/>
              <a:t>자격증 및 수상경력</a:t>
            </a:r>
            <a:br>
              <a:rPr lang="ko-KR" altLang="en-US" sz="4400" dirty="0"/>
            </a:br>
            <a:endParaRPr lang="ko-KR" altLang="en-US" sz="4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DDE19F-71FD-4CCE-B7D6-9ACB9B70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9" t="17555" r="28354" b="8667"/>
          <a:stretch/>
        </p:blipFill>
        <p:spPr>
          <a:xfrm>
            <a:off x="5769725" y="1729740"/>
            <a:ext cx="2764221" cy="33985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E19BFAB-9CCB-4FA1-A06D-51E67DFE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6" t="32571" r="20487" b="14667"/>
          <a:stretch/>
        </p:blipFill>
        <p:spPr>
          <a:xfrm>
            <a:off x="1437768" y="2280760"/>
            <a:ext cx="3291345" cy="2296480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FB05FB6-06A5-4CD8-8915-C35E0CA15423}"/>
              </a:ext>
            </a:extLst>
          </p:cNvPr>
          <p:cNvSpPr/>
          <p:nvPr/>
        </p:nvSpPr>
        <p:spPr>
          <a:xfrm>
            <a:off x="6028026" y="5602503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4ED4E01-D031-4918-A223-0D7DF82D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6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16"/>
    </mc:Choice>
    <mc:Fallback xmlns="">
      <p:transition spd="slow" advTm="949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 모습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1BD001F2-CE39-4887-AFF3-6C886259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8943821-4FA6-4ECF-BA80-BB7FA684F8AD}"/>
              </a:ext>
            </a:extLst>
          </p:cNvPr>
          <p:cNvSpPr/>
          <p:nvPr/>
        </p:nvSpPr>
        <p:spPr>
          <a:xfrm>
            <a:off x="3944496" y="5833132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27C4D9-414B-4E03-8222-0B8097ABD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5" t="19887" r="22052" b="2443"/>
          <a:stretch/>
        </p:blipFill>
        <p:spPr>
          <a:xfrm>
            <a:off x="1181100" y="1421112"/>
            <a:ext cx="7543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0"/>
    </mc:Choice>
    <mc:Fallback xmlns="">
      <p:transition spd="slow" advTm="461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 모습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3EFB94E-D5C4-40AA-B58D-B0E5F9CD6065}"/>
              </a:ext>
            </a:extLst>
          </p:cNvPr>
          <p:cNvGrpSpPr/>
          <p:nvPr/>
        </p:nvGrpSpPr>
        <p:grpSpPr>
          <a:xfrm>
            <a:off x="5135880" y="1915938"/>
            <a:ext cx="4231477" cy="2905218"/>
            <a:chOff x="179512" y="260650"/>
            <a:chExt cx="8891092" cy="587981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060A71C-6067-4736-8451-221FA6322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66" t="17539" r="19023" b="13931"/>
            <a:stretch/>
          </p:blipFill>
          <p:spPr>
            <a:xfrm>
              <a:off x="179512" y="260650"/>
              <a:ext cx="8891092" cy="587981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7BACD1D-0FF5-49A2-AFBA-065F08558624}"/>
                </a:ext>
              </a:extLst>
            </p:cNvPr>
            <p:cNvSpPr/>
            <p:nvPr/>
          </p:nvSpPr>
          <p:spPr>
            <a:xfrm>
              <a:off x="325595" y="3041913"/>
              <a:ext cx="2448272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1BD001F2-CE39-4887-AFF3-6C886259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6ACF2E1-361A-4582-9BF5-5A1C2733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0" t="15663" r="5109" b="6238"/>
          <a:stretch/>
        </p:blipFill>
        <p:spPr>
          <a:xfrm>
            <a:off x="881070" y="1803580"/>
            <a:ext cx="3889051" cy="301757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8943821-4FA6-4ECF-BA80-BB7FA684F8AD}"/>
              </a:ext>
            </a:extLst>
          </p:cNvPr>
          <p:cNvSpPr/>
          <p:nvPr/>
        </p:nvSpPr>
        <p:spPr>
          <a:xfrm>
            <a:off x="1404496" y="5018590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75D561-CEA8-4B55-8794-FC2519C96785}"/>
              </a:ext>
            </a:extLst>
          </p:cNvPr>
          <p:cNvSpPr/>
          <p:nvPr/>
        </p:nvSpPr>
        <p:spPr>
          <a:xfrm>
            <a:off x="5995584" y="5018590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3&gt;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6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57"/>
    </mc:Choice>
    <mc:Fallback xmlns="">
      <p:transition spd="slow" advTm="622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포트폴리오를 구성하는 자료 유형 정리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4057936942"/>
              </p:ext>
            </p:extLst>
          </p:nvPr>
        </p:nvGraphicFramePr>
        <p:xfrm>
          <a:off x="1009650" y="2062250"/>
          <a:ext cx="7886700" cy="332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94"/>
    </mc:Choice>
    <mc:Fallback xmlns="">
      <p:transition spd="slow" advTm="987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77045-27B5-4A65-9841-23A5EECF378F}"/>
              </a:ext>
            </a:extLst>
          </p:cNvPr>
          <p:cNvSpPr txBox="1"/>
          <p:nvPr/>
        </p:nvSpPr>
        <p:spPr>
          <a:xfrm>
            <a:off x="263898" y="1542261"/>
            <a:ext cx="8961065" cy="219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포트폴리오를 나만의  스토리텔링으로 완성해 보자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!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856057D-73E8-48FF-A63D-659AFCE633FD}"/>
              </a:ext>
            </a:extLst>
          </p:cNvPr>
          <p:cNvSpPr/>
          <p:nvPr/>
        </p:nvSpPr>
        <p:spPr>
          <a:xfrm>
            <a:off x="1352936" y="5522152"/>
            <a:ext cx="2405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55037842-91BA-487D-B4D5-91286ADE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963" y="6127748"/>
            <a:ext cx="2228850" cy="365125"/>
          </a:xfrm>
        </p:spPr>
        <p:txBody>
          <a:bodyPr/>
          <a:lstStyle/>
          <a:p>
            <a:fld id="{D185C7CE-7257-465C-AD19-DCBEAED61373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976A36-0D6C-4695-A277-FDE8D206D0C0}"/>
              </a:ext>
            </a:extLst>
          </p:cNvPr>
          <p:cNvSpPr/>
          <p:nvPr/>
        </p:nvSpPr>
        <p:spPr>
          <a:xfrm>
            <a:off x="6242705" y="5604528"/>
            <a:ext cx="222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143403" y="2587536"/>
            <a:ext cx="4234007" cy="2888827"/>
            <a:chOff x="2627426" y="2479161"/>
            <a:chExt cx="4234007" cy="2888827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/>
            <a:srcRect l="12433" t="15980" r="25631" b="6005"/>
            <a:stretch/>
          </p:blipFill>
          <p:spPr>
            <a:xfrm>
              <a:off x="2627426" y="2479161"/>
              <a:ext cx="4234007" cy="2888827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C6BE34A-83A3-4483-9818-E567EE863A66}"/>
                </a:ext>
              </a:extLst>
            </p:cNvPr>
            <p:cNvSpPr/>
            <p:nvPr/>
          </p:nvSpPr>
          <p:spPr>
            <a:xfrm>
              <a:off x="4522056" y="3361604"/>
              <a:ext cx="1180243" cy="207096"/>
            </a:xfrm>
            <a:prstGeom prst="rect">
              <a:avLst/>
            </a:prstGeom>
            <a:solidFill>
              <a:srgbClr val="B4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742735E1-1039-4FC2-B3A8-6F925310A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3" t="19700" r="21363" b="7172"/>
          <a:stretch/>
        </p:blipFill>
        <p:spPr>
          <a:xfrm>
            <a:off x="181302" y="2639219"/>
            <a:ext cx="4748548" cy="2837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제목 8">
            <a:extLst>
              <a:ext uri="{FF2B5EF4-FFF2-40B4-BE49-F238E27FC236}">
                <a16:creationId xmlns:a16="http://schemas.microsoft.com/office/drawing/2014/main" id="{31DBB8A1-900A-440C-A45D-98A955E3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작성을  위한 </a:t>
            </a:r>
            <a:r>
              <a:rPr lang="en-US" altLang="ko-KR" dirty="0"/>
              <a:t>TIP!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9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7"/>
    </mc:Choice>
    <mc:Fallback xmlns="">
      <p:transition spd="slow" advTm="444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F2556B7-54C5-4CE1-B248-68086735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611938"/>
            <a:ext cx="8543925" cy="1325563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작성양식</a:t>
            </a:r>
            <a:r>
              <a:rPr lang="en-US" altLang="ko-KR" dirty="0"/>
              <a:t>]</a:t>
            </a:r>
            <a:endParaRPr lang="ko-KR" altLang="en-US" dirty="0">
              <a:solidFill>
                <a:srgbClr val="4472C4"/>
              </a:solidFill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6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인적사항</a:t>
            </a:r>
          </a:p>
        </p:txBody>
      </p:sp>
    </p:spTree>
    <p:extLst>
      <p:ext uri="{BB962C8B-B14F-4D97-AF65-F5344CB8AC3E}">
        <p14:creationId xmlns:p14="http://schemas.microsoft.com/office/powerpoint/2010/main" val="13628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대학 교과과정</a:t>
            </a:r>
          </a:p>
        </p:txBody>
      </p:sp>
    </p:spTree>
    <p:extLst>
      <p:ext uri="{BB962C8B-B14F-4D97-AF65-F5344CB8AC3E}">
        <p14:creationId xmlns:p14="http://schemas.microsoft.com/office/powerpoint/2010/main" val="12606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 err="1"/>
              <a:t>비교과</a:t>
            </a:r>
            <a:r>
              <a:rPr lang="ko-KR" altLang="en-US" dirty="0"/>
              <a:t> 과정</a:t>
            </a:r>
          </a:p>
        </p:txBody>
      </p:sp>
    </p:spTree>
    <p:extLst>
      <p:ext uri="{BB962C8B-B14F-4D97-AF65-F5344CB8AC3E}">
        <p14:creationId xmlns:p14="http://schemas.microsoft.com/office/powerpoint/2010/main" val="37274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4648595A-86E2-4C9F-9634-6F4E5D05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19491" b="5168"/>
          <a:stretch/>
        </p:blipFill>
        <p:spPr>
          <a:xfrm>
            <a:off x="20" y="10"/>
            <a:ext cx="9834445" cy="672146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14" y="941832"/>
            <a:ext cx="853649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 latinLnBrk="0"/>
            <a:r>
              <a:rPr lang="ko-KR" altLang="en-US" sz="4500" dirty="0">
                <a:solidFill>
                  <a:schemeClr val="tx1"/>
                </a:solidFill>
                <a:latin typeface="+mj-lt"/>
              </a:rPr>
              <a:t>포트폴리오란 </a:t>
            </a:r>
            <a:r>
              <a:rPr lang="en-US" altLang="ko-KR" sz="4500" dirty="0">
                <a:solidFill>
                  <a:schemeClr val="tx1"/>
                </a:solidFill>
                <a:latin typeface="+mj-lt"/>
              </a:rPr>
              <a:t>(portfolio)?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96398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14" y="3241202"/>
            <a:ext cx="8536495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6CBE8-F73C-4274-8CC9-196CC43B13CF}"/>
              </a:ext>
            </a:extLst>
          </p:cNvPr>
          <p:cNvSpPr txBox="1"/>
          <p:nvPr/>
        </p:nvSpPr>
        <p:spPr>
          <a:xfrm>
            <a:off x="683514" y="3502152"/>
            <a:ext cx="8536495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latin typeface="+mn-ea"/>
              </a:rPr>
              <a:t>원래 폴더나 보관함에 들어 있는 서류 또는 수집한 작품을 의미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pc="-150" dirty="0">
                <a:latin typeface="+mn-ea"/>
              </a:rPr>
              <a:t>‘</a:t>
            </a:r>
            <a:r>
              <a:rPr lang="ko-KR" altLang="en-US" spc="-150" dirty="0">
                <a:latin typeface="+mn-ea"/>
              </a:rPr>
              <a:t>운반하다</a:t>
            </a:r>
            <a:r>
              <a:rPr lang="en-US" altLang="ko-KR" spc="-150" dirty="0">
                <a:latin typeface="+mn-ea"/>
              </a:rPr>
              <a:t>(carry)’</a:t>
            </a:r>
            <a:r>
              <a:rPr lang="ko-KR" altLang="en-US" spc="-150" dirty="0">
                <a:latin typeface="+mn-ea"/>
              </a:rPr>
              <a:t>의 의미를 갖는 ‘</a:t>
            </a:r>
            <a:r>
              <a:rPr lang="en-US" altLang="ko-KR" spc="-150" dirty="0">
                <a:latin typeface="+mn-ea"/>
              </a:rPr>
              <a:t>port’</a:t>
            </a:r>
            <a:r>
              <a:rPr lang="ko-KR" altLang="en-US" spc="-150" dirty="0">
                <a:latin typeface="+mn-ea"/>
              </a:rPr>
              <a:t>와 ＇종이</a:t>
            </a:r>
            <a:r>
              <a:rPr lang="en-US" altLang="ko-KR" spc="-150" dirty="0">
                <a:latin typeface="+mn-ea"/>
              </a:rPr>
              <a:t>(paper)’</a:t>
            </a:r>
            <a:r>
              <a:rPr lang="ko-KR" altLang="en-US" spc="-150" dirty="0">
                <a:latin typeface="+mn-ea"/>
              </a:rPr>
              <a:t>를 뜻하는 ‘</a:t>
            </a:r>
            <a:r>
              <a:rPr lang="en-US" altLang="ko-KR" spc="-150" dirty="0">
                <a:latin typeface="+mn-ea"/>
              </a:rPr>
              <a:t>folio’</a:t>
            </a:r>
            <a:r>
              <a:rPr lang="ko-KR" altLang="en-US" spc="-150" dirty="0">
                <a:latin typeface="+mn-ea"/>
              </a:rPr>
              <a:t>에서 파생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latin typeface="+mn-ea"/>
              </a:rPr>
              <a:t>교육분야에서 포트폴리오는 학생의 관심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능력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진로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노력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성장 등의 증거를 보여 주는 학생의 작품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결과물</a:t>
            </a:r>
            <a:r>
              <a:rPr lang="en-US" altLang="ko-KR" spc="-150" dirty="0">
                <a:latin typeface="+mn-ea"/>
              </a:rPr>
              <a:t>)</a:t>
            </a:r>
            <a:r>
              <a:rPr lang="ko-KR" altLang="en-US" spc="-150" dirty="0">
                <a:latin typeface="+mn-ea"/>
              </a:rPr>
              <a:t>을 모아 놓은 것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pc="-150" dirty="0">
                <a:latin typeface="+mn-ea"/>
              </a:rPr>
              <a:t>‘</a:t>
            </a:r>
            <a:r>
              <a:rPr lang="ko-KR" altLang="en-US" spc="-150" dirty="0">
                <a:latin typeface="+mn-ea"/>
              </a:rPr>
              <a:t>나의 대학생활의 모든 것</a:t>
            </a:r>
            <a:r>
              <a:rPr lang="en-US" altLang="ko-KR" spc="-150" dirty="0">
                <a:latin typeface="+mn-ea"/>
              </a:rPr>
              <a:t>’</a:t>
            </a:r>
            <a:r>
              <a:rPr lang="ko-KR" altLang="en-US" spc="-150" dirty="0">
                <a:latin typeface="+mn-ea"/>
              </a:rPr>
              <a:t>을 하나의 </a:t>
            </a:r>
            <a:r>
              <a:rPr lang="en-US" altLang="ko-KR" spc="-150" dirty="0">
                <a:latin typeface="+mn-ea"/>
              </a:rPr>
              <a:t>PDF</a:t>
            </a:r>
            <a:r>
              <a:rPr lang="ko-KR" altLang="en-US" spc="-150" dirty="0">
                <a:latin typeface="+mn-ea"/>
              </a:rPr>
              <a:t>파일로 만들어 취업활동 시에도 활용할 수 있다</a:t>
            </a: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pc="-150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DE7BFAA-03B1-4F7C-8AF2-44288CD4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0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9904"/>
    </mc:Choice>
    <mc:Fallback xmlns="">
      <p:transition spd="slow" advTm="599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925806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자격증 및 수상경력</a:t>
            </a:r>
          </a:p>
        </p:txBody>
      </p:sp>
    </p:spTree>
    <p:extLst>
      <p:ext uri="{BB962C8B-B14F-4D97-AF65-F5344CB8AC3E}">
        <p14:creationId xmlns:p14="http://schemas.microsoft.com/office/powerpoint/2010/main" val="37938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미래모습</a:t>
            </a:r>
          </a:p>
        </p:txBody>
      </p:sp>
    </p:spTree>
    <p:extLst>
      <p:ext uri="{BB962C8B-B14F-4D97-AF65-F5344CB8AC3E}">
        <p14:creationId xmlns:p14="http://schemas.microsoft.com/office/powerpoint/2010/main" val="14815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</a:t>
            </a:r>
            <a:r>
              <a:rPr lang="ko-KR" altLang="en-US" dirty="0"/>
              <a:t>제출</a:t>
            </a: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EE9A19DD-183E-4354-87B5-7E38512A3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842655"/>
              </p:ext>
            </p:extLst>
          </p:nvPr>
        </p:nvGraphicFramePr>
        <p:xfrm>
          <a:off x="1009650" y="1938073"/>
          <a:ext cx="7886700" cy="398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2624141"/>
            <a:ext cx="8543925" cy="1265108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포트폴리오 작성방법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8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0"/>
    </mc:Choice>
    <mc:Fallback xmlns="">
      <p:transition spd="slow" advTm="183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93D78-F227-4E04-B405-9691EC80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포트폴리오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어떻게 구성하지</a:t>
            </a:r>
            <a:r>
              <a:rPr lang="en-US" altLang="ko-KR" dirty="0">
                <a:latin typeface="+mn-ea"/>
              </a:rPr>
              <a:t>?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94FE8-2C98-491C-9E49-1BEF9BAAE2FF}"/>
              </a:ext>
            </a:extLst>
          </p:cNvPr>
          <p:cNvSpPr txBox="1"/>
          <p:nvPr/>
        </p:nvSpPr>
        <p:spPr>
          <a:xfrm>
            <a:off x="233418" y="1259743"/>
            <a:ext cx="8961065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포트폴리오 구성 요소</a:t>
            </a:r>
            <a:endParaRPr lang="en-US" altLang="ko-KR" sz="24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  <p:pic>
        <p:nvPicPr>
          <p:cNvPr id="5" name="그림 20" descr="그림3.png">
            <a:extLst>
              <a:ext uri="{FF2B5EF4-FFF2-40B4-BE49-F238E27FC236}">
                <a16:creationId xmlns:a16="http://schemas.microsoft.com/office/drawing/2014/main" id="{1B24E205-08EC-416C-8A80-CCD75010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76709"/>
            <a:ext cx="3051175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EF8D6DA-1F35-42B6-8EB5-3327E916E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66381"/>
              </p:ext>
            </p:extLst>
          </p:nvPr>
        </p:nvGraphicFramePr>
        <p:xfrm>
          <a:off x="4160520" y="2472290"/>
          <a:ext cx="5440680" cy="366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구분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개인 인적 사항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이력서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자기소개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자기 분석</a:t>
                      </a:r>
                      <a:endParaRPr lang="en-US" altLang="ko-K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교과과정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이수교과목</a:t>
                      </a:r>
                      <a:endParaRPr lang="en-US" altLang="ko-KR" sz="1400" b="1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성적기타 과목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논문 발표 등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비교과과정</a:t>
                      </a:r>
                      <a:endParaRPr lang="en-US" altLang="ko-KR" sz="16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동아리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봉사활동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현장실습</a:t>
                      </a:r>
                      <a:r>
                        <a:rPr lang="en-US" altLang="ko-KR" sz="1400" b="0" dirty="0"/>
                        <a:t>(</a:t>
                      </a:r>
                      <a:r>
                        <a:rPr lang="ko-KR" altLang="en-US" sz="1400" b="0" dirty="0"/>
                        <a:t>인턴십</a:t>
                      </a:r>
                      <a:r>
                        <a:rPr lang="en-US" altLang="ko-KR" sz="1400" b="0" dirty="0"/>
                        <a:t>) </a:t>
                      </a:r>
                      <a:r>
                        <a:rPr lang="ko-KR" altLang="en-US" sz="1400" b="0" dirty="0"/>
                        <a:t>및 근무경험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외국어 관련 활동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영화감상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독후감</a:t>
                      </a:r>
                      <a:r>
                        <a:rPr lang="ko-KR" altLang="en-US" sz="1400" b="0" baseline="0" dirty="0"/>
                        <a:t> 등 소양활동</a:t>
                      </a:r>
                      <a:endParaRPr lang="en-US" altLang="ko-K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자격증 및 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ko-KR" altLang="en-US" sz="1600" dirty="0"/>
                        <a:t>수상경력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자격증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수상경력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장학금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미래 모습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목표 및 비전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진로계획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5B077A-5D07-41A9-B0E8-DDFD1CE7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2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74"/>
    </mc:Choice>
    <mc:Fallback xmlns="">
      <p:transition spd="slow" advTm="1891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1A0B7-08E7-41D2-BED1-101E1BCF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학생 신상 카드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이력서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자기소개서 등을 중심으로 학생 자신에 대한 </a:t>
            </a: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기본적인 정보를 제공할 뿐 아니라 진로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〮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학업계획서를 포함하여 </a:t>
            </a: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학생의 발전방안 제시</a:t>
            </a:r>
            <a:endParaRPr lang="en-US" altLang="ko-KR" sz="24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10" y="3810862"/>
            <a:ext cx="2688928" cy="26998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875253"/>
            <a:ext cx="2420330" cy="25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5"/>
    </mc:Choice>
    <mc:Fallback xmlns="">
      <p:transition spd="slow" advTm="399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7005CB-89C7-41E3-817F-720B5DA8E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16381" r="28948" b="45333"/>
          <a:stretch/>
        </p:blipFill>
        <p:spPr>
          <a:xfrm>
            <a:off x="5597549" y="2743174"/>
            <a:ext cx="3945181" cy="278238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293F033-BF9E-41EE-99C4-30D4D7FF9716}"/>
              </a:ext>
            </a:extLst>
          </p:cNvPr>
          <p:cNvSpPr/>
          <p:nvPr/>
        </p:nvSpPr>
        <p:spPr>
          <a:xfrm>
            <a:off x="6134243" y="5734280"/>
            <a:ext cx="2297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A9F1B4-5EAA-4C3E-A804-E081985D2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67" t="24653" r="-472" b="8000"/>
          <a:stretch/>
        </p:blipFill>
        <p:spPr>
          <a:xfrm>
            <a:off x="589412" y="2653694"/>
            <a:ext cx="4152219" cy="3004482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8A83250-C334-416D-8F0E-23B99248BABF}"/>
              </a:ext>
            </a:extLst>
          </p:cNvPr>
          <p:cNvSpPr/>
          <p:nvPr/>
        </p:nvSpPr>
        <p:spPr>
          <a:xfrm>
            <a:off x="966435" y="3511060"/>
            <a:ext cx="1084217" cy="1325563"/>
          </a:xfrm>
          <a:prstGeom prst="ellipse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D5B99B-C3B5-40F7-B45F-50F80FB63700}"/>
              </a:ext>
            </a:extLst>
          </p:cNvPr>
          <p:cNvSpPr/>
          <p:nvPr/>
        </p:nvSpPr>
        <p:spPr>
          <a:xfrm>
            <a:off x="2963026" y="3511060"/>
            <a:ext cx="1418896" cy="1768366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5D9424-7728-4B1A-89B3-A21A08BDAC09}"/>
              </a:ext>
            </a:extLst>
          </p:cNvPr>
          <p:cNvSpPr/>
          <p:nvPr/>
        </p:nvSpPr>
        <p:spPr>
          <a:xfrm>
            <a:off x="1681174" y="5734280"/>
            <a:ext cx="2563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1A0B7-08E7-41D2-BED1-101E1BCF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7688" y="5928089"/>
            <a:ext cx="2228850" cy="365125"/>
          </a:xfrm>
        </p:spPr>
        <p:txBody>
          <a:bodyPr/>
          <a:lstStyle/>
          <a:p>
            <a:fld id="{D185C7CE-7257-465C-AD19-DCBEAED61373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352724" y="1198060"/>
            <a:ext cx="8961065" cy="112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개인 이력서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자기 소개서 용어 대신에 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나를 표현할 수 있는 나만의 스타일로 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!</a:t>
            </a:r>
            <a:endParaRPr lang="en-US" altLang="ko-KR" sz="2400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57"/>
    </mc:Choice>
    <mc:Fallback xmlns="">
      <p:transition spd="slow" advTm="699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36529F-5ED6-43C7-A946-DA423DB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344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현재까지 이수한 교과목을 중심으로 학생의 과거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현재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미래 학습 활동에 대한 기록하여 학생의 지식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능력 수준을 파악할 수 있도록 함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예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)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교과목 이수 로드맵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이수교과목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 성적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+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과제물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발표 자료</a:t>
            </a:r>
            <a:endParaRPr lang="en-US" altLang="ko-KR" sz="20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학습성과 성취도 결과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상담 일지 등</a:t>
            </a:r>
            <a:endParaRPr lang="en-US" altLang="ko-KR" sz="20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13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2"/>
    </mc:Choice>
    <mc:Fallback xmlns="">
      <p:transition spd="slow" advTm="771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889533-D201-4363-8A16-2984D4276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9" t="18903" r="-1566" b="15275"/>
          <a:stretch/>
        </p:blipFill>
        <p:spPr>
          <a:xfrm>
            <a:off x="1915957" y="1827369"/>
            <a:ext cx="6494265" cy="358708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D0DE028-65E5-4739-8CD5-FA1ACC5626DF}"/>
              </a:ext>
            </a:extLst>
          </p:cNvPr>
          <p:cNvSpPr/>
          <p:nvPr/>
        </p:nvSpPr>
        <p:spPr>
          <a:xfrm>
            <a:off x="3091536" y="6177084"/>
            <a:ext cx="3539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36529F-5ED6-43C7-A946-DA423DB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61"/>
    </mc:Choice>
    <mc:Fallback xmlns="">
      <p:transition spd="slow" advTm="87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 err="1"/>
              <a:t>비교과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D807D-DF4E-427C-A8B7-F33D2D4B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학교 교육과정 이외의 자기 계발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역량 강화를 위해 참여한 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다양한 형태의 </a:t>
            </a:r>
            <a:r>
              <a:rPr lang="ko-KR" altLang="en-US" sz="2400" b="1" spc="-150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비교과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 교육과정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예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)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국내외 봉사활동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해외 배낭여행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영화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/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연극 등 감상 등의 문화활동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인턴십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어학 능력 증진을 위한 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자격증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경진대회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그 외 학교에서 제공하는 </a:t>
            </a:r>
            <a:r>
              <a:rPr lang="ko-KR" altLang="en-US" sz="2000" b="1" spc="-150" dirty="0" err="1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비교과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프로그램 등</a:t>
            </a:r>
            <a:endParaRPr lang="en-US" altLang="ko-KR" sz="20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10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72"/>
    </mc:Choice>
    <mc:Fallback xmlns="">
      <p:transition spd="slow" advTm="751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2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637</Words>
  <Application>Microsoft Office PowerPoint</Application>
  <PresentationFormat>A4 용지(210x297mm)</PresentationFormat>
  <Paragraphs>141</Paragraphs>
  <Slides>22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Office 테마</vt:lpstr>
      <vt:lpstr>대학생활을 책 한권에 담다!  [대학생활 포트폴리오] 작성법</vt:lpstr>
      <vt:lpstr>포트폴리오란 (portfolio)?</vt:lpstr>
      <vt:lpstr>포트폴리오 작성방법</vt:lpstr>
      <vt:lpstr>포트폴리오, 어떻게 구성하지?</vt:lpstr>
      <vt:lpstr>대학생활 포트폴리오 구성 요소: 인적사항</vt:lpstr>
      <vt:lpstr>대학생활 포트폴리오 구성 요소: 인적사항</vt:lpstr>
      <vt:lpstr>대학생활 포트폴리오 구성 요소: 교과</vt:lpstr>
      <vt:lpstr>대학생활 포트폴리오 구성 요소: 교과</vt:lpstr>
      <vt:lpstr>대학생활 포트폴리오 구성 요소: 비교과</vt:lpstr>
      <vt:lpstr>대학생활 포트폴리오 구성 요소: 비교과</vt:lpstr>
      <vt:lpstr>대학생활 포트폴리오 구성 요소: 자격증 및 수상경력 </vt:lpstr>
      <vt:lpstr>대학생활 포트폴리오 구성 요소: 미래 모습</vt:lpstr>
      <vt:lpstr>대학생활 포트폴리오 구성 요소: 미래 모습</vt:lpstr>
      <vt:lpstr>포트폴리오를 구성하는 자료 유형 정리</vt:lpstr>
      <vt:lpstr>대학생활 포트폴리오 작성을  위한 TIP!</vt:lpstr>
      <vt:lpstr>[작성양식]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공학도를 위한  학생 포트폴리오 작성</dc:title>
  <dc:creator>황윤자</dc:creator>
  <cp:lastModifiedBy>DKU</cp:lastModifiedBy>
  <cp:revision>157</cp:revision>
  <dcterms:created xsi:type="dcterms:W3CDTF">2020-05-23T13:23:23Z</dcterms:created>
  <dcterms:modified xsi:type="dcterms:W3CDTF">2023-09-13T05:28:33Z</dcterms:modified>
</cp:coreProperties>
</file>