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2016-09-09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2016-09-09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2016-09-09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7F56-6AD0-411A-ABAA-7C67A23C6130}" type="datetimeFigureOut">
              <a:rPr lang="ko-KR" altLang="en-US" smtClean="0"/>
              <a:t>2016-09-09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ko-KR" altLang="en-US" dirty="0" err="1" smtClean="0"/>
              <a:t>창업동아리명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1752600"/>
          </a:xfrm>
        </p:spPr>
        <p:txBody>
          <a:bodyPr/>
          <a:lstStyle/>
          <a:p>
            <a:r>
              <a:rPr lang="ko-KR" altLang="en-US" sz="1800" dirty="0" smtClean="0">
                <a:solidFill>
                  <a:schemeClr val="tx1"/>
                </a:solidFill>
              </a:rPr>
              <a:t>발표자명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716433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    </a:t>
            </a:r>
            <a:r>
              <a:rPr lang="en-US" altLang="ko-KR" sz="3200" dirty="0" smtClean="0"/>
              <a:t>PPT </a:t>
            </a:r>
            <a:r>
              <a:rPr lang="ko-KR" altLang="en-US" sz="3200" dirty="0" smtClean="0"/>
              <a:t>양식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분량은 자유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발표시간 </a:t>
            </a:r>
            <a:r>
              <a:rPr lang="en-US" altLang="ko-KR" sz="3200" dirty="0" smtClean="0"/>
              <a:t>8</a:t>
            </a:r>
            <a:r>
              <a:rPr lang="ko-KR" altLang="en-US" sz="3200" dirty="0" smtClean="0"/>
              <a:t>분 엄수 </a:t>
            </a:r>
            <a:endParaRPr lang="ko-KR" altLang="en-US" sz="3200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835968" y="2780928"/>
            <a:ext cx="7772400" cy="461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창업동아리명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창업동아리명</dc:title>
  <dc:creator>DB-P100</dc:creator>
  <cp:lastModifiedBy>DB400T3A</cp:lastModifiedBy>
  <cp:revision>2</cp:revision>
  <dcterms:created xsi:type="dcterms:W3CDTF">2015-03-13T08:05:50Z</dcterms:created>
  <dcterms:modified xsi:type="dcterms:W3CDTF">2016-09-09T01:30:08Z</dcterms:modified>
</cp:coreProperties>
</file>