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1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CD97-C6D2-466C-B8E6-2CE9F3434E1D}" type="datetimeFigureOut">
              <a:rPr lang="ko-KR" altLang="en-US" smtClean="0"/>
              <a:pPr/>
              <a:t>2015-09-02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8CF-E272-463E-BAF8-D813D2E2A4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753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CD97-C6D2-466C-B8E6-2CE9F3434E1D}" type="datetimeFigureOut">
              <a:rPr lang="ko-KR" altLang="en-US" smtClean="0"/>
              <a:pPr/>
              <a:t>2015-09-02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8CF-E272-463E-BAF8-D813D2E2A4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27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CD97-C6D2-466C-B8E6-2CE9F3434E1D}" type="datetimeFigureOut">
              <a:rPr lang="ko-KR" altLang="en-US" smtClean="0"/>
              <a:pPr/>
              <a:t>2015-09-02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8CF-E272-463E-BAF8-D813D2E2A4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0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CD97-C6D2-466C-B8E6-2CE9F3434E1D}" type="datetimeFigureOut">
              <a:rPr lang="ko-KR" altLang="en-US" smtClean="0"/>
              <a:pPr/>
              <a:t>2015-09-02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8CF-E272-463E-BAF8-D813D2E2A4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077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CD97-C6D2-466C-B8E6-2CE9F3434E1D}" type="datetimeFigureOut">
              <a:rPr lang="ko-KR" altLang="en-US" smtClean="0"/>
              <a:pPr/>
              <a:t>2015-09-02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8CF-E272-463E-BAF8-D813D2E2A4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15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CD97-C6D2-466C-B8E6-2CE9F3434E1D}" type="datetimeFigureOut">
              <a:rPr lang="ko-KR" altLang="en-US" smtClean="0"/>
              <a:pPr/>
              <a:t>2015-09-02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8CF-E272-463E-BAF8-D813D2E2A4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679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CD97-C6D2-466C-B8E6-2CE9F3434E1D}" type="datetimeFigureOut">
              <a:rPr lang="ko-KR" altLang="en-US" smtClean="0"/>
              <a:pPr/>
              <a:t>2015-09-02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8CF-E272-463E-BAF8-D813D2E2A4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77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CD97-C6D2-466C-B8E6-2CE9F3434E1D}" type="datetimeFigureOut">
              <a:rPr lang="ko-KR" altLang="en-US" smtClean="0"/>
              <a:pPr/>
              <a:t>2015-09-02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8CF-E272-463E-BAF8-D813D2E2A4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172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CD97-C6D2-466C-B8E6-2CE9F3434E1D}" type="datetimeFigureOut">
              <a:rPr lang="ko-KR" altLang="en-US" smtClean="0"/>
              <a:pPr/>
              <a:t>2015-09-02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8CF-E272-463E-BAF8-D813D2E2A4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496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CD97-C6D2-466C-B8E6-2CE9F3434E1D}" type="datetimeFigureOut">
              <a:rPr lang="ko-KR" altLang="en-US" smtClean="0"/>
              <a:pPr/>
              <a:t>2015-09-02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8CF-E272-463E-BAF8-D813D2E2A4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70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CD97-C6D2-466C-B8E6-2CE9F3434E1D}" type="datetimeFigureOut">
              <a:rPr lang="ko-KR" altLang="en-US" smtClean="0"/>
              <a:pPr/>
              <a:t>2015-09-02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8CF-E272-463E-BAF8-D813D2E2A4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87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3CD97-C6D2-466C-B8E6-2CE9F3434E1D}" type="datetimeFigureOut">
              <a:rPr lang="ko-KR" altLang="en-US" smtClean="0"/>
              <a:pPr/>
              <a:t>2015-09-02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9F8CF-E272-463E-BAF8-D813D2E2A4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28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BrandStatement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1923" y="8593962"/>
            <a:ext cx="1603376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character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701" y="107125"/>
            <a:ext cx="1357322" cy="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98960"/>
              </p:ext>
            </p:extLst>
          </p:nvPr>
        </p:nvGraphicFramePr>
        <p:xfrm>
          <a:off x="260647" y="388285"/>
          <a:ext cx="6336706" cy="8601722"/>
        </p:xfrm>
        <a:graphic>
          <a:graphicData uri="http://schemas.openxmlformats.org/drawingml/2006/table">
            <a:tbl>
              <a:tblPr/>
              <a:tblGrid>
                <a:gridCol w="1506810"/>
                <a:gridCol w="1140168"/>
                <a:gridCol w="305359"/>
                <a:gridCol w="432040"/>
                <a:gridCol w="451489"/>
                <a:gridCol w="335130"/>
                <a:gridCol w="882326"/>
                <a:gridCol w="1283384"/>
              </a:tblGrid>
              <a:tr h="775364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1" u="sng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ea typeface="맑은 고딕"/>
                        </a:rPr>
                        <a:t>2015 </a:t>
                      </a:r>
                      <a:r>
                        <a:rPr lang="ko-KR" altLang="en-US" sz="20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  <a:ea typeface="맑은 고딕"/>
                        </a:rPr>
                        <a:t>성균관대학교 공학교육거점센터</a:t>
                      </a:r>
                      <a:endParaRPr lang="ko-KR" altLang="en-US" sz="20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u="sng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</a:rPr>
                        <a:t>종합설계 경진대회 </a:t>
                      </a:r>
                      <a:r>
                        <a:rPr lang="ko-KR" altLang="en-US" sz="20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/>
                        </a:rPr>
                        <a:t>전시참가 신청서</a:t>
                      </a:r>
                      <a:r>
                        <a:rPr lang="ko-KR" altLang="en-US" sz="20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 </a:t>
                      </a:r>
                      <a:endParaRPr lang="ko-KR" altLang="en-US" sz="20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609">
                <a:tc gridSpan="8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1. 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신청자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96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과제 명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96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팀명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96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대학명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965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대표학생 또는 </a:t>
                      </a:r>
                      <a:endParaRPr lang="en-US" altLang="ko-KR" sz="1100" dirty="0" smtClean="0">
                        <a:solidFill>
                          <a:srgbClr val="000000"/>
                        </a:solidFill>
                        <a:effectLst/>
                        <a:latin typeface="돋움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대표자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성 명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96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전화번호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FAX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6853" marR="46853" marT="31235" marB="3123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3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핸 드 폰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E-Mail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46853" marR="46853" marT="31235" marB="3123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914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>
                      <a:noFill/>
                    </a:lnL>
                    <a:lnR>
                      <a:noFill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609">
                <a:tc gridSpan="8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2. 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전시품 세부정보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4234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규격</a:t>
                      </a: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크기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(</a:t>
                      </a: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가로 </a:t>
                      </a:r>
                      <a:r>
                        <a:rPr lang="en-US" altLang="ko-KR" sz="110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x </a:t>
                      </a: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세로 </a:t>
                      </a:r>
                      <a:r>
                        <a:rPr lang="en-US" altLang="ko-KR" sz="110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x </a:t>
                      </a: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높이</a:t>
                      </a:r>
                      <a:r>
                        <a:rPr lang="en-US" altLang="ko-KR" sz="110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)</a:t>
                      </a:r>
                      <a:endParaRPr lang="ko-KR" altLang="en-US" sz="110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mm(W) x mm(D) x mm(H)</a:t>
                      </a:r>
                      <a:endParaRPr lang="pl-PL" sz="11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14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무게</a:t>
                      </a:r>
                      <a:r>
                        <a:rPr lang="en-US" altLang="ko-KR" sz="110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(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Kg)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Kg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35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전원</a:t>
                      </a: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전시품 예상전력소모량</a:t>
                      </a: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0223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smtClean="0">
                          <a:solidFill>
                            <a:srgbClr val="FF0000"/>
                          </a:solidFill>
                          <a:effectLst/>
                          <a:latin typeface="맑은 고딕"/>
                          <a:ea typeface="맑은 고딕"/>
                        </a:rPr>
                        <a:t>무선인터넷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맑은 고딕"/>
                          <a:ea typeface="맑은 고딕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smtClean="0">
                          <a:solidFill>
                            <a:srgbClr val="FF0000"/>
                          </a:solidFill>
                          <a:effectLst/>
                          <a:latin typeface="맑은 고딕"/>
                          <a:ea typeface="맑은 고딕"/>
                        </a:rPr>
                        <a:t>사용여부</a:t>
                      </a:r>
                      <a:endParaRPr lang="en-US" altLang="ko-KR" sz="1100" dirty="0" smtClean="0">
                        <a:solidFill>
                          <a:srgbClr val="FF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(※ </a:t>
                      </a:r>
                      <a:r>
                        <a:rPr lang="ko-KR" altLang="en-US" sz="11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전시작품용만 </a:t>
                      </a:r>
                      <a:endParaRPr lang="en-US" altLang="ko-KR" sz="1100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신청 및 기재</a:t>
                      </a:r>
                      <a:r>
                        <a:rPr lang="en-US" altLang="ko-KR" sz="11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dirty="0" smtClean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무선인터넷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1100" dirty="0" smtClean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사용여부</a:t>
                      </a:r>
                      <a:endParaRPr lang="en-US" altLang="ko-KR" sz="1100" dirty="0" smtClean="0">
                        <a:solidFill>
                          <a:srgbClr val="FF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(</a:t>
                      </a:r>
                      <a:r>
                        <a:rPr lang="ko-KR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유</a:t>
                      </a:r>
                      <a:r>
                        <a:rPr lang="en-US" altLang="ko-KR" sz="1100" kern="120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/</a:t>
                      </a:r>
                      <a:r>
                        <a:rPr lang="ko-KR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무</a:t>
                      </a:r>
                      <a:r>
                        <a:rPr lang="en-US" altLang="ko-KR" sz="1100" kern="120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)</a:t>
                      </a: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02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필요한 무선인터넷 </a:t>
                      </a:r>
                      <a:r>
                        <a:rPr lang="ko-KR" altLang="en-US" sz="1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회선수</a:t>
                      </a:r>
                      <a:endParaRPr lang="en-US" altLang="ko-KR" sz="1100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개</a:t>
                      </a:r>
                      <a:endParaRPr lang="ko-KR" altLang="en-US" sz="1100" kern="1200" dirty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  <a:cs typeface="+mn-cs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02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네트워크 이용</a:t>
                      </a:r>
                      <a:r>
                        <a:rPr lang="ko-KR" alt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 용도</a:t>
                      </a:r>
                      <a:endParaRPr lang="en-US" altLang="ko-KR" sz="1100" kern="1200" baseline="0" dirty="0" smtClean="0">
                        <a:solidFill>
                          <a:srgbClr val="FF0000"/>
                        </a:solidFill>
                        <a:effectLst/>
                        <a:latin typeface="맑은 고딕"/>
                        <a:ea typeface="+mn-ea"/>
                        <a:cs typeface="+mn-cs"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kern="1200" baseline="0" dirty="0" smtClean="0">
                          <a:solidFill>
                            <a:srgbClr val="00B050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100" kern="1200" baseline="0" dirty="0" smtClean="0">
                          <a:solidFill>
                            <a:srgbClr val="00B050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상세히 기재</a:t>
                      </a:r>
                      <a:r>
                        <a:rPr lang="en-US" altLang="ko-KR" sz="1100" kern="1200" baseline="0" dirty="0" smtClean="0">
                          <a:solidFill>
                            <a:srgbClr val="00B050"/>
                          </a:solidFill>
                          <a:effectLst/>
                          <a:latin typeface="맑은 고딕"/>
                          <a:ea typeface="+mn-ea"/>
                          <a:cs typeface="+mn-cs"/>
                        </a:rPr>
                        <a:t>)</a:t>
                      </a:r>
                      <a:endParaRPr lang="en-US" altLang="ko-KR" sz="1100" kern="1200" dirty="0">
                        <a:solidFill>
                          <a:srgbClr val="00B050"/>
                        </a:solidFill>
                        <a:effectLst/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atinLnBrk="1"/>
                      <a:r>
                        <a:rPr lang="en-US" altLang="ko-KR" sz="1100" kern="1200" dirty="0" smtClean="0">
                          <a:solidFill>
                            <a:srgbClr val="00B05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(</a:t>
                      </a:r>
                      <a:r>
                        <a:rPr lang="ko-KR" altLang="en-US" sz="1100" kern="1200" dirty="0" smtClean="0">
                          <a:solidFill>
                            <a:srgbClr val="00B05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예</a:t>
                      </a:r>
                      <a:r>
                        <a:rPr lang="en-US" altLang="ko-KR" sz="1100" kern="1200" dirty="0" smtClean="0">
                          <a:solidFill>
                            <a:srgbClr val="00B05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)</a:t>
                      </a:r>
                      <a:r>
                        <a:rPr lang="ko-KR" altLang="en-US" sz="1100" kern="1200" dirty="0" err="1" smtClean="0">
                          <a:solidFill>
                            <a:srgbClr val="00B05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기기별</a:t>
                      </a:r>
                      <a:r>
                        <a:rPr lang="ko-KR" altLang="en-US" sz="1100" kern="1200" dirty="0" smtClean="0">
                          <a:solidFill>
                            <a:srgbClr val="00B05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 문자호환</a:t>
                      </a:r>
                      <a:r>
                        <a:rPr lang="en-US" altLang="ko-KR" sz="1100" kern="1200" dirty="0" smtClean="0">
                          <a:solidFill>
                            <a:srgbClr val="00B05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,</a:t>
                      </a:r>
                      <a:r>
                        <a:rPr lang="en-US" altLang="ko-KR" sz="1100" kern="1200" baseline="0" dirty="0" smtClean="0">
                          <a:solidFill>
                            <a:srgbClr val="00B05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 </a:t>
                      </a:r>
                      <a:r>
                        <a:rPr lang="ko-KR" altLang="en-US" sz="1100" kern="1200" baseline="0" dirty="0" smtClean="0">
                          <a:solidFill>
                            <a:srgbClr val="00B05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고화질 이미지</a:t>
                      </a:r>
                      <a:r>
                        <a:rPr lang="en-US" altLang="ko-KR" sz="1100" kern="1200" baseline="0" dirty="0" smtClean="0">
                          <a:solidFill>
                            <a:srgbClr val="00B05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 </a:t>
                      </a:r>
                      <a:r>
                        <a:rPr lang="ko-KR" altLang="en-US" sz="1100" kern="1200" baseline="0" dirty="0" smtClean="0">
                          <a:solidFill>
                            <a:srgbClr val="00B050"/>
                          </a:solidFill>
                          <a:effectLst/>
                          <a:latin typeface="맑은 고딕"/>
                          <a:ea typeface="맑은 고딕"/>
                          <a:cs typeface="+mn-cs"/>
                        </a:rPr>
                        <a:t>및 영상호환 등 </a:t>
                      </a:r>
                      <a:endParaRPr lang="ko-KR" altLang="en-US" sz="1100" kern="1200" dirty="0">
                        <a:solidFill>
                          <a:srgbClr val="00B050"/>
                        </a:solidFill>
                        <a:effectLst/>
                        <a:latin typeface="맑은 고딕"/>
                        <a:ea typeface="맑은 고딕"/>
                        <a:cs typeface="+mn-cs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09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기타</a:t>
                      </a: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05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전시품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사진</a:t>
                      </a: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1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3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4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42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6853" marR="46853" marT="31235" marB="31235" anchor="ctr">
                    <a:lnL>
                      <a:noFill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94101">
                <a:tc gridSpan="8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※ 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상기의 내용과 같이 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2015 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성균관대학교 공학교육거점센터 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「종합설계 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경진대회」 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 </a:t>
                      </a:r>
                      <a:endParaRPr lang="en-US" altLang="ko-KR" sz="1100" b="1" dirty="0" smtClean="0">
                        <a:solidFill>
                          <a:srgbClr val="000000"/>
                        </a:solidFill>
                        <a:effectLst/>
                        <a:latin typeface="맑은 고딕"/>
                        <a:ea typeface="맑은 고딕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  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 전시 신청을 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하고자 합니다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                                                                                       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년     월      일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담당자 </a:t>
                      </a: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印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)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 </a:t>
                      </a:r>
                      <a:endParaRPr lang="ko-KR" altLang="en-US" sz="110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3366FF"/>
                          </a:solidFill>
                          <a:effectLst/>
                          <a:latin typeface="돋움"/>
                        </a:rPr>
                        <a:t>                                                                                  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effectLst/>
                          <a:latin typeface="돋움"/>
                        </a:rPr>
                        <a:t>성균관대학교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effectLst/>
                          <a:latin typeface="돋움"/>
                        </a:rPr>
                        <a:t>거점센터 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effectLst/>
                          <a:latin typeface="돋움"/>
                        </a:rPr>
                        <a:t>귀하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  <a:effectLst/>
                        <a:latin typeface="돋움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effectLst/>
                          <a:latin typeface="바탕"/>
                          <a:ea typeface="바탕"/>
                        </a:rPr>
                        <a:t> </a:t>
                      </a:r>
                      <a:endParaRPr lang="ko-KR" altLang="en-US" sz="1100" dirty="0">
                        <a:solidFill>
                          <a:schemeClr val="tx1"/>
                        </a:solidFill>
                        <a:effectLst/>
                        <a:latin typeface="바탕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u="sng" dirty="0" err="1" smtClean="0">
                          <a:solidFill>
                            <a:srgbClr val="FF0000"/>
                          </a:solidFill>
                          <a:effectLst/>
                          <a:latin typeface="돋움"/>
                        </a:rPr>
                        <a:t>멀티텝은</a:t>
                      </a:r>
                      <a:r>
                        <a:rPr lang="ko-KR" altLang="en-US" sz="1100" b="1" u="sng" dirty="0" smtClean="0">
                          <a:solidFill>
                            <a:srgbClr val="FF0000"/>
                          </a:solidFill>
                          <a:effectLst/>
                          <a:latin typeface="돋움"/>
                        </a:rPr>
                        <a:t> 각 </a:t>
                      </a:r>
                      <a:r>
                        <a:rPr lang="ko-KR" altLang="en-US" sz="1100" b="1" u="sng" dirty="0" err="1">
                          <a:solidFill>
                            <a:srgbClr val="FF0000"/>
                          </a:solidFill>
                          <a:effectLst/>
                          <a:latin typeface="돋움"/>
                        </a:rPr>
                        <a:t>팀별로</a:t>
                      </a:r>
                      <a:r>
                        <a:rPr lang="ko-KR" altLang="en-US" sz="1100" b="1" u="sng" dirty="0">
                          <a:solidFill>
                            <a:srgbClr val="FF0000"/>
                          </a:solidFill>
                          <a:effectLst/>
                          <a:latin typeface="돋움"/>
                        </a:rPr>
                        <a:t> 준비 </a:t>
                      </a:r>
                      <a:r>
                        <a:rPr lang="ko-KR" altLang="en-US" sz="1100" b="1" u="sng" dirty="0" err="1">
                          <a:solidFill>
                            <a:srgbClr val="FF0000"/>
                          </a:solidFill>
                          <a:effectLst/>
                          <a:latin typeface="돋움"/>
                        </a:rPr>
                        <a:t>부탁드립니다</a:t>
                      </a:r>
                      <a:r>
                        <a:rPr lang="en-US" altLang="ko-KR" sz="1100" b="1" u="sng" dirty="0">
                          <a:solidFill>
                            <a:srgbClr val="FF0000"/>
                          </a:solidFill>
                          <a:effectLst/>
                          <a:latin typeface="돋움"/>
                        </a:rPr>
                        <a:t>.</a:t>
                      </a:r>
                      <a:endParaRPr lang="ko-KR" altLang="en-US" sz="1100" b="1" u="sng" dirty="0">
                        <a:solidFill>
                          <a:srgbClr val="FF0000"/>
                        </a:solidFill>
                        <a:effectLst/>
                        <a:latin typeface="바탕"/>
                      </a:endParaRPr>
                    </a:p>
                  </a:txBody>
                  <a:tcPr marL="46853" marR="46853" marT="31235" marB="312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971675" y="20923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90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135</Words>
  <Application>Microsoft Office PowerPoint</Application>
  <PresentationFormat>화면 슬라이드 쇼(4:3)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굴림</vt:lpstr>
      <vt:lpstr>돋움</vt:lpstr>
      <vt:lpstr>맑은 고딕</vt:lpstr>
      <vt:lpstr>바탕</vt:lpstr>
      <vt:lpstr>Arial</vt:lpstr>
      <vt:lpstr>Office 테마</vt:lpstr>
      <vt:lpstr>PowerPoint 프레젠테이션</vt:lpstr>
    </vt:vector>
  </TitlesOfParts>
  <Company>skku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 Hyoun Jung</dc:creator>
  <cp:lastModifiedBy>단국대</cp:lastModifiedBy>
  <cp:revision>10</cp:revision>
  <dcterms:created xsi:type="dcterms:W3CDTF">2013-08-01T06:03:42Z</dcterms:created>
  <dcterms:modified xsi:type="dcterms:W3CDTF">2015-09-02T00:51:32Z</dcterms:modified>
</cp:coreProperties>
</file>